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Oswald ExtraLight"/>
      <p:regular r:id="rId18"/>
      <p:bold r:id="rId19"/>
    </p:embeddedFont>
    <p:embeddedFont>
      <p:font typeface="Oswald Medium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Anaheim"/>
      <p:regular r:id="rId26"/>
    </p:embeddedFont>
    <p:embeddedFont>
      <p:font typeface="Overpass"/>
      <p:regular r:id="rId27"/>
      <p:bold r:id="rId28"/>
      <p:italic r:id="rId29"/>
      <p:boldItalic r:id="rId30"/>
    </p:embeddedFont>
    <p:embeddedFont>
      <p:font typeface="Oswald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85DB272-4940-4A00-A4F5-ACC0E773E88E}">
  <a:tblStyle styleId="{785DB272-4940-4A00-A4F5-ACC0E773E8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Medium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OswaldMedium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naheim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Overpass-bold.fntdata"/><Relationship Id="rId27" Type="http://schemas.openxmlformats.org/officeDocument/2006/relationships/font" Target="fonts/Overpas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verpas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swald-regular.fntdata"/><Relationship Id="rId30" Type="http://schemas.openxmlformats.org/officeDocument/2006/relationships/font" Target="fonts/Overpas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OswaldExtraLight-bold.fntdata"/><Relationship Id="rId18" Type="http://schemas.openxmlformats.org/officeDocument/2006/relationships/font" Target="fonts/OswaldExtraLight-regular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15366076ca9_0_2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15366076ca9_0_2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241f2ea57f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241f2ea57f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241f2ea57f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241f2ea57f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b1fa4ddd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b1fa4ddd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ad36770f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ad36770f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1185c551ac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1185c551ac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2418f55e7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2418f55e7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2443ba6f1e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2443ba6f1e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2418f55e7a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2418f55e7a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2443ba6f1e7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2443ba6f1e7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1003d90df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1003d90df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446e945cfd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446e945cfd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idx="1" type="subTitle"/>
          </p:nvPr>
        </p:nvSpPr>
        <p:spPr>
          <a:xfrm rot="-519">
            <a:off x="2583325" y="3763328"/>
            <a:ext cx="39774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088100" y="1258375"/>
            <a:ext cx="6967800" cy="225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5732787" y="2041325"/>
            <a:ext cx="17015275" cy="4845075"/>
            <a:chOff x="-5732787" y="2041325"/>
            <a:chExt cx="17015275" cy="484507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08163" y="3904450"/>
              <a:ext cx="6574325" cy="2981950"/>
              <a:chOff x="2568425" y="1916875"/>
              <a:chExt cx="6574325" cy="298195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>
              <a:off x="-5732787" y="2041325"/>
              <a:ext cx="6574325" cy="2981950"/>
              <a:chOff x="2568425" y="1916875"/>
              <a:chExt cx="6574325" cy="2981950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1"/>
          <p:cNvSpPr txBox="1"/>
          <p:nvPr>
            <p:ph idx="1" type="subTitle"/>
          </p:nvPr>
        </p:nvSpPr>
        <p:spPr>
          <a:xfrm>
            <a:off x="2408150" y="3201188"/>
            <a:ext cx="43278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6" name="Google Shape;366;p11"/>
          <p:cNvSpPr txBox="1"/>
          <p:nvPr>
            <p:ph hasCustomPrompt="1" type="title"/>
          </p:nvPr>
        </p:nvSpPr>
        <p:spPr>
          <a:xfrm rot="275">
            <a:off x="826950" y="1502213"/>
            <a:ext cx="7490700" cy="18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grpSp>
        <p:nvGrpSpPr>
          <p:cNvPr id="367" name="Google Shape;367;p11"/>
          <p:cNvGrpSpPr/>
          <p:nvPr/>
        </p:nvGrpSpPr>
        <p:grpSpPr>
          <a:xfrm>
            <a:off x="-1708900" y="-2364150"/>
            <a:ext cx="12583050" cy="9451300"/>
            <a:chOff x="-1708900" y="-2364150"/>
            <a:chExt cx="12583050" cy="9451300"/>
          </a:xfrm>
        </p:grpSpPr>
        <p:grpSp>
          <p:nvGrpSpPr>
            <p:cNvPr id="368" name="Google Shape;368;p11"/>
            <p:cNvGrpSpPr/>
            <p:nvPr/>
          </p:nvGrpSpPr>
          <p:grpSpPr>
            <a:xfrm>
              <a:off x="-1708900" y="-2364150"/>
              <a:ext cx="6574325" cy="2981950"/>
              <a:chOff x="2568425" y="1916875"/>
              <a:chExt cx="6574325" cy="2981950"/>
            </a:xfrm>
          </p:grpSpPr>
          <p:sp>
            <p:nvSpPr>
              <p:cNvPr id="369" name="Google Shape;369;p11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1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1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1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1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1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1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1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1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1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1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1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1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" name="Google Shape;382;p11"/>
            <p:cNvGrpSpPr/>
            <p:nvPr/>
          </p:nvGrpSpPr>
          <p:grpSpPr>
            <a:xfrm>
              <a:off x="4299825" y="4105200"/>
              <a:ext cx="6574325" cy="2981950"/>
              <a:chOff x="2568425" y="1916875"/>
              <a:chExt cx="6574325" cy="2981950"/>
            </a:xfrm>
          </p:grpSpPr>
          <p:sp>
            <p:nvSpPr>
              <p:cNvPr id="383" name="Google Shape;383;p11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1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1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1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1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11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1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11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11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1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1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1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1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3"/>
          <p:cNvSpPr txBox="1"/>
          <p:nvPr>
            <p:ph hasCustomPrompt="1" type="title"/>
          </p:nvPr>
        </p:nvSpPr>
        <p:spPr>
          <a:xfrm rot="2797">
            <a:off x="2307225" y="1344725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9" name="Google Shape;399;p13"/>
          <p:cNvSpPr txBox="1"/>
          <p:nvPr>
            <p:ph idx="2" type="title"/>
          </p:nvPr>
        </p:nvSpPr>
        <p:spPr>
          <a:xfrm>
            <a:off x="1059838" y="1941825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0" name="Google Shape;400;p13"/>
          <p:cNvSpPr txBox="1"/>
          <p:nvPr>
            <p:ph idx="1" type="subTitle"/>
          </p:nvPr>
        </p:nvSpPr>
        <p:spPr>
          <a:xfrm>
            <a:off x="1059838" y="2283257"/>
            <a:ext cx="32322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13"/>
          <p:cNvSpPr txBox="1"/>
          <p:nvPr>
            <p:ph hasCustomPrompt="1" idx="3" type="title"/>
          </p:nvPr>
        </p:nvSpPr>
        <p:spPr>
          <a:xfrm rot="2797">
            <a:off x="2307225" y="3063676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2" name="Google Shape;402;p13"/>
          <p:cNvSpPr txBox="1"/>
          <p:nvPr>
            <p:ph idx="4" type="title"/>
          </p:nvPr>
        </p:nvSpPr>
        <p:spPr>
          <a:xfrm>
            <a:off x="1059838" y="3661075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3" name="Google Shape;403;p13"/>
          <p:cNvSpPr txBox="1"/>
          <p:nvPr>
            <p:ph idx="5" type="subTitle"/>
          </p:nvPr>
        </p:nvSpPr>
        <p:spPr>
          <a:xfrm>
            <a:off x="1059838" y="4002300"/>
            <a:ext cx="32322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13"/>
          <p:cNvSpPr txBox="1"/>
          <p:nvPr>
            <p:ph hasCustomPrompt="1" idx="6" type="title"/>
          </p:nvPr>
        </p:nvSpPr>
        <p:spPr>
          <a:xfrm rot="2797">
            <a:off x="6099200" y="1344725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5" name="Google Shape;405;p13"/>
          <p:cNvSpPr txBox="1"/>
          <p:nvPr>
            <p:ph idx="7" type="title"/>
          </p:nvPr>
        </p:nvSpPr>
        <p:spPr>
          <a:xfrm>
            <a:off x="4851950" y="1941825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6" name="Google Shape;406;p13"/>
          <p:cNvSpPr txBox="1"/>
          <p:nvPr>
            <p:ph idx="8" type="subTitle"/>
          </p:nvPr>
        </p:nvSpPr>
        <p:spPr>
          <a:xfrm>
            <a:off x="4851950" y="2283257"/>
            <a:ext cx="32322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13"/>
          <p:cNvSpPr txBox="1"/>
          <p:nvPr>
            <p:ph hasCustomPrompt="1" idx="9" type="title"/>
          </p:nvPr>
        </p:nvSpPr>
        <p:spPr>
          <a:xfrm rot="2797">
            <a:off x="6099200" y="3063676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8" name="Google Shape;408;p13"/>
          <p:cNvSpPr txBox="1"/>
          <p:nvPr>
            <p:ph idx="13" type="title"/>
          </p:nvPr>
        </p:nvSpPr>
        <p:spPr>
          <a:xfrm>
            <a:off x="4851950" y="3661002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9" name="Google Shape;409;p13"/>
          <p:cNvSpPr txBox="1"/>
          <p:nvPr>
            <p:ph idx="14" type="subTitle"/>
          </p:nvPr>
        </p:nvSpPr>
        <p:spPr>
          <a:xfrm>
            <a:off x="4851950" y="4002300"/>
            <a:ext cx="32322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13"/>
          <p:cNvSpPr txBox="1"/>
          <p:nvPr>
            <p:ph idx="15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11" name="Google Shape;411;p13"/>
          <p:cNvGrpSpPr/>
          <p:nvPr/>
        </p:nvGrpSpPr>
        <p:grpSpPr>
          <a:xfrm>
            <a:off x="-1898325" y="-2470500"/>
            <a:ext cx="14019438" cy="9454513"/>
            <a:chOff x="-1898325" y="-2470500"/>
            <a:chExt cx="14019438" cy="9454513"/>
          </a:xfrm>
        </p:grpSpPr>
        <p:grpSp>
          <p:nvGrpSpPr>
            <p:cNvPr id="412" name="Google Shape;412;p13"/>
            <p:cNvGrpSpPr/>
            <p:nvPr/>
          </p:nvGrpSpPr>
          <p:grpSpPr>
            <a:xfrm>
              <a:off x="5546788" y="-2470500"/>
              <a:ext cx="6574325" cy="2981950"/>
              <a:chOff x="2568425" y="1916875"/>
              <a:chExt cx="6574325" cy="2981950"/>
            </a:xfrm>
          </p:grpSpPr>
          <p:sp>
            <p:nvSpPr>
              <p:cNvPr id="413" name="Google Shape;413;p1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" name="Google Shape;426;p13"/>
            <p:cNvGrpSpPr/>
            <p:nvPr/>
          </p:nvGrpSpPr>
          <p:grpSpPr>
            <a:xfrm rot="5400000">
              <a:off x="-3694512" y="2205875"/>
              <a:ext cx="6574325" cy="2981950"/>
              <a:chOff x="2568425" y="1916875"/>
              <a:chExt cx="6574325" cy="2981950"/>
            </a:xfrm>
          </p:grpSpPr>
          <p:sp>
            <p:nvSpPr>
              <p:cNvPr id="427" name="Google Shape;427;p1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" name="Google Shape;440;p13"/>
            <p:cNvGrpSpPr/>
            <p:nvPr/>
          </p:nvGrpSpPr>
          <p:grpSpPr>
            <a:xfrm rot="5400000">
              <a:off x="6895063" y="2107925"/>
              <a:ext cx="6574325" cy="2981950"/>
              <a:chOff x="2568425" y="1916875"/>
              <a:chExt cx="6574325" cy="2981950"/>
            </a:xfrm>
          </p:grpSpPr>
          <p:sp>
            <p:nvSpPr>
              <p:cNvPr id="441" name="Google Shape;441;p1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Google Shape;455;p14"/>
          <p:cNvGrpSpPr/>
          <p:nvPr/>
        </p:nvGrpSpPr>
        <p:grpSpPr>
          <a:xfrm flipH="1">
            <a:off x="-7118507" y="1615920"/>
            <a:ext cx="8671535" cy="3984780"/>
            <a:chOff x="2568425" y="1916875"/>
            <a:chExt cx="6574325" cy="2981950"/>
          </a:xfrm>
        </p:grpSpPr>
        <p:sp>
          <p:nvSpPr>
            <p:cNvPr id="456" name="Google Shape;456;p14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9" name="Google Shape;469;p14"/>
          <p:cNvSpPr txBox="1"/>
          <p:nvPr>
            <p:ph type="title"/>
          </p:nvPr>
        </p:nvSpPr>
        <p:spPr>
          <a:xfrm rot="-352">
            <a:off x="4835575" y="3642441"/>
            <a:ext cx="29301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0" name="Google Shape;470;p14"/>
          <p:cNvSpPr txBox="1"/>
          <p:nvPr>
            <p:ph idx="1" type="subTitle"/>
          </p:nvPr>
        </p:nvSpPr>
        <p:spPr>
          <a:xfrm>
            <a:off x="3491100" y="1124163"/>
            <a:ext cx="4274700" cy="161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0800025" scaled="0"/>
        </a:gra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5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73" name="Google Shape;473;p15"/>
          <p:cNvGrpSpPr/>
          <p:nvPr/>
        </p:nvGrpSpPr>
        <p:grpSpPr>
          <a:xfrm>
            <a:off x="-2561825" y="-2747175"/>
            <a:ext cx="13550275" cy="7890663"/>
            <a:chOff x="-2561825" y="-2747175"/>
            <a:chExt cx="13550275" cy="7890663"/>
          </a:xfrm>
        </p:grpSpPr>
        <p:grpSp>
          <p:nvGrpSpPr>
            <p:cNvPr id="474" name="Google Shape;474;p15"/>
            <p:cNvGrpSpPr/>
            <p:nvPr/>
          </p:nvGrpSpPr>
          <p:grpSpPr>
            <a:xfrm rot="-5400000">
              <a:off x="-4358012" y="365350"/>
              <a:ext cx="6574325" cy="2981950"/>
              <a:chOff x="2568425" y="1916875"/>
              <a:chExt cx="6574325" cy="2981950"/>
            </a:xfrm>
          </p:grpSpPr>
          <p:sp>
            <p:nvSpPr>
              <p:cNvPr id="475" name="Google Shape;475;p1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" name="Google Shape;488;p15"/>
            <p:cNvGrpSpPr/>
            <p:nvPr/>
          </p:nvGrpSpPr>
          <p:grpSpPr>
            <a:xfrm rot="-5400000">
              <a:off x="6210313" y="-950987"/>
              <a:ext cx="6574325" cy="2981950"/>
              <a:chOff x="2568425" y="1916875"/>
              <a:chExt cx="6574325" cy="2981950"/>
            </a:xfrm>
          </p:grpSpPr>
          <p:sp>
            <p:nvSpPr>
              <p:cNvPr id="489" name="Google Shape;489;p1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1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1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1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6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04" name="Google Shape;504;p16"/>
          <p:cNvGrpSpPr/>
          <p:nvPr/>
        </p:nvGrpSpPr>
        <p:grpSpPr>
          <a:xfrm>
            <a:off x="-1136037" y="-2533425"/>
            <a:ext cx="12423800" cy="10174375"/>
            <a:chOff x="-1136037" y="-2533425"/>
            <a:chExt cx="12423800" cy="10174375"/>
          </a:xfrm>
        </p:grpSpPr>
        <p:grpSp>
          <p:nvGrpSpPr>
            <p:cNvPr id="505" name="Google Shape;505;p16"/>
            <p:cNvGrpSpPr/>
            <p:nvPr/>
          </p:nvGrpSpPr>
          <p:grpSpPr>
            <a:xfrm>
              <a:off x="4713438" y="4264925"/>
              <a:ext cx="6574325" cy="2981950"/>
              <a:chOff x="2568425" y="1916875"/>
              <a:chExt cx="6574325" cy="2981950"/>
            </a:xfrm>
          </p:grpSpPr>
          <p:sp>
            <p:nvSpPr>
              <p:cNvPr id="506" name="Google Shape;506;p1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1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1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1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1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1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9" name="Google Shape;519;p16"/>
            <p:cNvGrpSpPr/>
            <p:nvPr/>
          </p:nvGrpSpPr>
          <p:grpSpPr>
            <a:xfrm>
              <a:off x="626238" y="-2533425"/>
              <a:ext cx="6574325" cy="2981950"/>
              <a:chOff x="2568425" y="1916875"/>
              <a:chExt cx="6574325" cy="2981950"/>
            </a:xfrm>
          </p:grpSpPr>
          <p:sp>
            <p:nvSpPr>
              <p:cNvPr id="520" name="Google Shape;520;p1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1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1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1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1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1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1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1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1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1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1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1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3" name="Google Shape;533;p16"/>
            <p:cNvGrpSpPr/>
            <p:nvPr/>
          </p:nvGrpSpPr>
          <p:grpSpPr>
            <a:xfrm flipH="1" rot="10800000">
              <a:off x="-1136037" y="4659000"/>
              <a:ext cx="6574325" cy="2981950"/>
              <a:chOff x="2568425" y="1916875"/>
              <a:chExt cx="6574325" cy="2981950"/>
            </a:xfrm>
          </p:grpSpPr>
          <p:sp>
            <p:nvSpPr>
              <p:cNvPr id="534" name="Google Shape;534;p1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1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1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1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1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1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1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1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1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1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1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3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7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49" name="Google Shape;549;p17"/>
          <p:cNvGrpSpPr/>
          <p:nvPr/>
        </p:nvGrpSpPr>
        <p:grpSpPr>
          <a:xfrm>
            <a:off x="-5854329" y="-3857800"/>
            <a:ext cx="17260279" cy="9783238"/>
            <a:chOff x="-5854329" y="-3857800"/>
            <a:chExt cx="17260279" cy="9783238"/>
          </a:xfrm>
        </p:grpSpPr>
        <p:grpSp>
          <p:nvGrpSpPr>
            <p:cNvPr id="550" name="Google Shape;550;p17"/>
            <p:cNvGrpSpPr/>
            <p:nvPr/>
          </p:nvGrpSpPr>
          <p:grpSpPr>
            <a:xfrm rot="-5400000">
              <a:off x="6627813" y="1006275"/>
              <a:ext cx="6574325" cy="2981950"/>
              <a:chOff x="2568425" y="1916875"/>
              <a:chExt cx="6574325" cy="2981950"/>
            </a:xfrm>
          </p:grpSpPr>
          <p:sp>
            <p:nvSpPr>
              <p:cNvPr id="551" name="Google Shape;551;p1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1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1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1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1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1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1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4" name="Google Shape;564;p17"/>
            <p:cNvGrpSpPr/>
            <p:nvPr/>
          </p:nvGrpSpPr>
          <p:grpSpPr>
            <a:xfrm rot="-5400000">
              <a:off x="-4025462" y="-2061612"/>
              <a:ext cx="6574325" cy="2981950"/>
              <a:chOff x="2568425" y="1916875"/>
              <a:chExt cx="6574325" cy="2981950"/>
            </a:xfrm>
          </p:grpSpPr>
          <p:sp>
            <p:nvSpPr>
              <p:cNvPr id="565" name="Google Shape;565;p1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1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1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1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1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1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8" name="Google Shape;578;p17"/>
            <p:cNvGrpSpPr/>
            <p:nvPr/>
          </p:nvGrpSpPr>
          <p:grpSpPr>
            <a:xfrm>
              <a:off x="-5854329" y="2943488"/>
              <a:ext cx="6574325" cy="2981950"/>
              <a:chOff x="2568425" y="1916875"/>
              <a:chExt cx="6574325" cy="2981950"/>
            </a:xfrm>
          </p:grpSpPr>
          <p:sp>
            <p:nvSpPr>
              <p:cNvPr id="579" name="Google Shape;579;p1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1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1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1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1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1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1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1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1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1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8"/>
          <p:cNvSpPr txBox="1"/>
          <p:nvPr>
            <p:ph hasCustomPrompt="1" type="title"/>
          </p:nvPr>
        </p:nvSpPr>
        <p:spPr>
          <a:xfrm>
            <a:off x="720225" y="609638"/>
            <a:ext cx="1744800" cy="164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4" name="Google Shape;594;p18"/>
          <p:cNvSpPr txBox="1"/>
          <p:nvPr>
            <p:ph idx="1" type="subTitle"/>
          </p:nvPr>
        </p:nvSpPr>
        <p:spPr>
          <a:xfrm rot="231">
            <a:off x="720217" y="4075623"/>
            <a:ext cx="44715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18"/>
          <p:cNvSpPr txBox="1"/>
          <p:nvPr>
            <p:ph idx="2" type="title"/>
          </p:nvPr>
        </p:nvSpPr>
        <p:spPr>
          <a:xfrm>
            <a:off x="720000" y="2078650"/>
            <a:ext cx="4471500" cy="207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596" name="Google Shape;596;p18"/>
          <p:cNvGrpSpPr/>
          <p:nvPr/>
        </p:nvGrpSpPr>
        <p:grpSpPr>
          <a:xfrm>
            <a:off x="7123288" y="2683625"/>
            <a:ext cx="6574325" cy="2981950"/>
            <a:chOff x="2568425" y="1916875"/>
            <a:chExt cx="6574325" cy="2981950"/>
          </a:xfrm>
        </p:grpSpPr>
        <p:sp>
          <p:nvSpPr>
            <p:cNvPr id="597" name="Google Shape;597;p1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18"/>
          <p:cNvGrpSpPr/>
          <p:nvPr/>
        </p:nvGrpSpPr>
        <p:grpSpPr>
          <a:xfrm>
            <a:off x="4724038" y="-1801675"/>
            <a:ext cx="6574325" cy="2981950"/>
            <a:chOff x="2568425" y="1916875"/>
            <a:chExt cx="6574325" cy="2981950"/>
          </a:xfrm>
        </p:grpSpPr>
        <p:sp>
          <p:nvSpPr>
            <p:cNvPr id="611" name="Google Shape;611;p1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19"/>
          <p:cNvSpPr txBox="1"/>
          <p:nvPr>
            <p:ph hasCustomPrompt="1" type="title"/>
          </p:nvPr>
        </p:nvSpPr>
        <p:spPr>
          <a:xfrm>
            <a:off x="6546400" y="676338"/>
            <a:ext cx="17808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  <p:sp>
        <p:nvSpPr>
          <p:cNvPr id="626" name="Google Shape;626;p19"/>
          <p:cNvSpPr txBox="1"/>
          <p:nvPr>
            <p:ph idx="1" type="subTitle"/>
          </p:nvPr>
        </p:nvSpPr>
        <p:spPr>
          <a:xfrm rot="241">
            <a:off x="4148096" y="4008910"/>
            <a:ext cx="42759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9"/>
          <p:cNvSpPr txBox="1"/>
          <p:nvPr>
            <p:ph idx="2" type="title"/>
          </p:nvPr>
        </p:nvSpPr>
        <p:spPr>
          <a:xfrm>
            <a:off x="4147875" y="1960888"/>
            <a:ext cx="4275900" cy="210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628" name="Google Shape;628;p19"/>
          <p:cNvGrpSpPr/>
          <p:nvPr/>
        </p:nvGrpSpPr>
        <p:grpSpPr>
          <a:xfrm flipH="1">
            <a:off x="-2378162" y="2375775"/>
            <a:ext cx="6574325" cy="2981950"/>
            <a:chOff x="2568425" y="1916875"/>
            <a:chExt cx="6574325" cy="2981950"/>
          </a:xfrm>
        </p:grpSpPr>
        <p:sp>
          <p:nvSpPr>
            <p:cNvPr id="629" name="Google Shape;629;p19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9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2_1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0"/>
          <p:cNvSpPr txBox="1"/>
          <p:nvPr>
            <p:ph hasCustomPrompt="1" type="title"/>
          </p:nvPr>
        </p:nvSpPr>
        <p:spPr>
          <a:xfrm flipH="1">
            <a:off x="5073650" y="1146600"/>
            <a:ext cx="3349800" cy="28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20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4" name="Google Shape;644;p20"/>
          <p:cNvSpPr txBox="1"/>
          <p:nvPr>
            <p:ph idx="1" type="subTitle"/>
          </p:nvPr>
        </p:nvSpPr>
        <p:spPr>
          <a:xfrm flipH="1" rot="-250">
            <a:off x="720550" y="3209211"/>
            <a:ext cx="41313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20"/>
          <p:cNvSpPr txBox="1"/>
          <p:nvPr>
            <p:ph idx="2" type="title"/>
          </p:nvPr>
        </p:nvSpPr>
        <p:spPr>
          <a:xfrm flipH="1">
            <a:off x="720631" y="1323638"/>
            <a:ext cx="4131300" cy="19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646" name="Google Shape;646;p20"/>
          <p:cNvGrpSpPr/>
          <p:nvPr/>
        </p:nvGrpSpPr>
        <p:grpSpPr>
          <a:xfrm>
            <a:off x="491988" y="3996900"/>
            <a:ext cx="6574325" cy="2981950"/>
            <a:chOff x="2568425" y="1916875"/>
            <a:chExt cx="6574325" cy="2981950"/>
          </a:xfrm>
        </p:grpSpPr>
        <p:sp>
          <p:nvSpPr>
            <p:cNvPr id="647" name="Google Shape;647;p20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20"/>
          <p:cNvGrpSpPr/>
          <p:nvPr/>
        </p:nvGrpSpPr>
        <p:grpSpPr>
          <a:xfrm>
            <a:off x="-2204487" y="-2243800"/>
            <a:ext cx="6574325" cy="2981950"/>
            <a:chOff x="2568425" y="1916875"/>
            <a:chExt cx="6574325" cy="2981950"/>
          </a:xfrm>
        </p:grpSpPr>
        <p:sp>
          <p:nvSpPr>
            <p:cNvPr id="661" name="Google Shape;661;p20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/>
          <p:nvPr>
            <p:ph hasCustomPrompt="1" type="title"/>
          </p:nvPr>
        </p:nvSpPr>
        <p:spPr>
          <a:xfrm>
            <a:off x="880150" y="1146600"/>
            <a:ext cx="3030900" cy="28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20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/>
          <p:nvPr>
            <p:ph idx="1" type="subTitle"/>
          </p:nvPr>
        </p:nvSpPr>
        <p:spPr>
          <a:xfrm rot="250">
            <a:off x="4132556" y="3285411"/>
            <a:ext cx="41313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"/>
          <p:cNvSpPr txBox="1"/>
          <p:nvPr>
            <p:ph idx="2" type="title"/>
          </p:nvPr>
        </p:nvSpPr>
        <p:spPr>
          <a:xfrm>
            <a:off x="4132475" y="1399838"/>
            <a:ext cx="4131300" cy="19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44" name="Google Shape;44;p3"/>
          <p:cNvGrpSpPr/>
          <p:nvPr/>
        </p:nvGrpSpPr>
        <p:grpSpPr>
          <a:xfrm>
            <a:off x="1284825" y="-1801650"/>
            <a:ext cx="6574325" cy="8635000"/>
            <a:chOff x="1284825" y="-1801650"/>
            <a:chExt cx="6574325" cy="8635000"/>
          </a:xfrm>
        </p:grpSpPr>
        <p:grpSp>
          <p:nvGrpSpPr>
            <p:cNvPr id="45" name="Google Shape;45;p3"/>
            <p:cNvGrpSpPr/>
            <p:nvPr/>
          </p:nvGrpSpPr>
          <p:grpSpPr>
            <a:xfrm>
              <a:off x="1284825" y="3851400"/>
              <a:ext cx="6574325" cy="2981950"/>
              <a:chOff x="2568425" y="1916875"/>
              <a:chExt cx="6574325" cy="2981950"/>
            </a:xfrm>
          </p:grpSpPr>
          <p:sp>
            <p:nvSpPr>
              <p:cNvPr id="46" name="Google Shape;46;p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1284825" y="-1801650"/>
              <a:ext cx="6574325" cy="2981950"/>
              <a:chOff x="2568425" y="1916875"/>
              <a:chExt cx="6574325" cy="2981950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2_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21"/>
          <p:cNvSpPr txBox="1"/>
          <p:nvPr>
            <p:ph idx="1" type="subTitle"/>
          </p:nvPr>
        </p:nvSpPr>
        <p:spPr>
          <a:xfrm>
            <a:off x="4136475" y="2508138"/>
            <a:ext cx="38520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21"/>
          <p:cNvSpPr txBox="1"/>
          <p:nvPr>
            <p:ph type="title"/>
          </p:nvPr>
        </p:nvSpPr>
        <p:spPr>
          <a:xfrm>
            <a:off x="4136475" y="1990363"/>
            <a:ext cx="3852000" cy="6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77" name="Google Shape;677;p21"/>
          <p:cNvGrpSpPr/>
          <p:nvPr/>
        </p:nvGrpSpPr>
        <p:grpSpPr>
          <a:xfrm>
            <a:off x="3195313" y="3155000"/>
            <a:ext cx="6574325" cy="2981950"/>
            <a:chOff x="2568425" y="1916875"/>
            <a:chExt cx="6574325" cy="2981950"/>
          </a:xfrm>
        </p:grpSpPr>
        <p:sp>
          <p:nvSpPr>
            <p:cNvPr id="678" name="Google Shape;678;p2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" name="Google Shape;691;p21"/>
          <p:cNvGrpSpPr/>
          <p:nvPr/>
        </p:nvGrpSpPr>
        <p:grpSpPr>
          <a:xfrm>
            <a:off x="480888" y="-2141225"/>
            <a:ext cx="6574325" cy="2981950"/>
            <a:chOff x="2568425" y="1916875"/>
            <a:chExt cx="6574325" cy="2981950"/>
          </a:xfrm>
        </p:grpSpPr>
        <p:sp>
          <p:nvSpPr>
            <p:cNvPr id="692" name="Google Shape;692;p2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2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22"/>
          <p:cNvSpPr txBox="1"/>
          <p:nvPr>
            <p:ph idx="1" type="subTitle"/>
          </p:nvPr>
        </p:nvSpPr>
        <p:spPr>
          <a:xfrm>
            <a:off x="4605600" y="3625050"/>
            <a:ext cx="3556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" name="Google Shape;707;p22"/>
          <p:cNvSpPr txBox="1"/>
          <p:nvPr>
            <p:ph type="title"/>
          </p:nvPr>
        </p:nvSpPr>
        <p:spPr>
          <a:xfrm>
            <a:off x="981925" y="3467700"/>
            <a:ext cx="3556500" cy="113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08" name="Google Shape;708;p22"/>
          <p:cNvSpPr/>
          <p:nvPr>
            <p:ph idx="2" type="pic"/>
          </p:nvPr>
        </p:nvSpPr>
        <p:spPr>
          <a:xfrm>
            <a:off x="0" y="0"/>
            <a:ext cx="9144000" cy="3058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09" name="Google Shape;709;p22"/>
          <p:cNvGrpSpPr/>
          <p:nvPr/>
        </p:nvGrpSpPr>
        <p:grpSpPr>
          <a:xfrm>
            <a:off x="7454763" y="2920475"/>
            <a:ext cx="6574325" cy="2981950"/>
            <a:chOff x="2568425" y="1916875"/>
            <a:chExt cx="6574325" cy="2981950"/>
          </a:xfrm>
        </p:grpSpPr>
        <p:sp>
          <p:nvSpPr>
            <p:cNvPr id="710" name="Google Shape;710;p22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" name="Google Shape;723;p22"/>
          <p:cNvGrpSpPr/>
          <p:nvPr/>
        </p:nvGrpSpPr>
        <p:grpSpPr>
          <a:xfrm>
            <a:off x="-5592412" y="2455375"/>
            <a:ext cx="6574325" cy="2981950"/>
            <a:chOff x="2568425" y="1916875"/>
            <a:chExt cx="6574325" cy="2981950"/>
          </a:xfrm>
        </p:grpSpPr>
        <p:sp>
          <p:nvSpPr>
            <p:cNvPr id="724" name="Google Shape;724;p22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23"/>
          <p:cNvSpPr txBox="1"/>
          <p:nvPr>
            <p:ph idx="1" type="body"/>
          </p:nvPr>
        </p:nvSpPr>
        <p:spPr>
          <a:xfrm>
            <a:off x="720000" y="1326900"/>
            <a:ext cx="3478500" cy="32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9" name="Google Shape;739;p23"/>
          <p:cNvSpPr txBox="1"/>
          <p:nvPr>
            <p:ph idx="2" type="body"/>
          </p:nvPr>
        </p:nvSpPr>
        <p:spPr>
          <a:xfrm>
            <a:off x="4326000" y="1326900"/>
            <a:ext cx="4098000" cy="18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0" name="Google Shape;740;p23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41" name="Google Shape;741;p23"/>
          <p:cNvGrpSpPr/>
          <p:nvPr/>
        </p:nvGrpSpPr>
        <p:grpSpPr>
          <a:xfrm>
            <a:off x="-3322937" y="-2142600"/>
            <a:ext cx="6574325" cy="2981950"/>
            <a:chOff x="2568425" y="1916875"/>
            <a:chExt cx="6574325" cy="2981950"/>
          </a:xfrm>
        </p:grpSpPr>
        <p:sp>
          <p:nvSpPr>
            <p:cNvPr id="742" name="Google Shape;742;p23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3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3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" name="Google Shape;755;p23"/>
          <p:cNvGrpSpPr/>
          <p:nvPr/>
        </p:nvGrpSpPr>
        <p:grpSpPr>
          <a:xfrm>
            <a:off x="3455438" y="3505175"/>
            <a:ext cx="6574325" cy="2981950"/>
            <a:chOff x="2568425" y="1916875"/>
            <a:chExt cx="6574325" cy="2981950"/>
          </a:xfrm>
        </p:grpSpPr>
        <p:sp>
          <p:nvSpPr>
            <p:cNvPr id="756" name="Google Shape;756;p23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3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3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3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0801400" scaled="0"/>
        </a:gradFill>
      </p:bgPr>
    </p:bg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24"/>
          <p:cNvSpPr txBox="1"/>
          <p:nvPr>
            <p:ph type="title"/>
          </p:nvPr>
        </p:nvSpPr>
        <p:spPr>
          <a:xfrm>
            <a:off x="720000" y="2707924"/>
            <a:ext cx="22863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1" name="Google Shape;771;p24"/>
          <p:cNvSpPr txBox="1"/>
          <p:nvPr>
            <p:ph idx="1" type="subTitle"/>
          </p:nvPr>
        </p:nvSpPr>
        <p:spPr>
          <a:xfrm>
            <a:off x="720000" y="3066454"/>
            <a:ext cx="2286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24"/>
          <p:cNvSpPr txBox="1"/>
          <p:nvPr>
            <p:ph idx="2" type="title"/>
          </p:nvPr>
        </p:nvSpPr>
        <p:spPr>
          <a:xfrm>
            <a:off x="3428856" y="2707936"/>
            <a:ext cx="22863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3" name="Google Shape;773;p24"/>
          <p:cNvSpPr txBox="1"/>
          <p:nvPr>
            <p:ph idx="3" type="subTitle"/>
          </p:nvPr>
        </p:nvSpPr>
        <p:spPr>
          <a:xfrm>
            <a:off x="3428853" y="3066467"/>
            <a:ext cx="2286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24"/>
          <p:cNvSpPr txBox="1"/>
          <p:nvPr>
            <p:ph idx="4" type="title"/>
          </p:nvPr>
        </p:nvSpPr>
        <p:spPr>
          <a:xfrm>
            <a:off x="6137699" y="2707924"/>
            <a:ext cx="22863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5" name="Google Shape;775;p24"/>
          <p:cNvSpPr txBox="1"/>
          <p:nvPr>
            <p:ph idx="5" type="subTitle"/>
          </p:nvPr>
        </p:nvSpPr>
        <p:spPr>
          <a:xfrm>
            <a:off x="6137694" y="3066479"/>
            <a:ext cx="2286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24"/>
          <p:cNvSpPr txBox="1"/>
          <p:nvPr>
            <p:ph idx="6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77" name="Google Shape;777;p24"/>
          <p:cNvGrpSpPr/>
          <p:nvPr/>
        </p:nvGrpSpPr>
        <p:grpSpPr>
          <a:xfrm>
            <a:off x="-4517237" y="-878075"/>
            <a:ext cx="17986625" cy="7483175"/>
            <a:chOff x="-4517237" y="-878075"/>
            <a:chExt cx="17986625" cy="7483175"/>
          </a:xfrm>
        </p:grpSpPr>
        <p:grpSp>
          <p:nvGrpSpPr>
            <p:cNvPr id="778" name="Google Shape;778;p24"/>
            <p:cNvGrpSpPr/>
            <p:nvPr/>
          </p:nvGrpSpPr>
          <p:grpSpPr>
            <a:xfrm flipH="1">
              <a:off x="1183613" y="3623150"/>
              <a:ext cx="6574325" cy="2981950"/>
              <a:chOff x="2568425" y="1916875"/>
              <a:chExt cx="6574325" cy="2981950"/>
            </a:xfrm>
          </p:grpSpPr>
          <p:sp>
            <p:nvSpPr>
              <p:cNvPr id="779" name="Google Shape;779;p24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4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4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4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4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4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4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4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24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4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24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24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24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2" name="Google Shape;792;p24"/>
            <p:cNvGrpSpPr/>
            <p:nvPr/>
          </p:nvGrpSpPr>
          <p:grpSpPr>
            <a:xfrm flipH="1">
              <a:off x="6895063" y="-878075"/>
              <a:ext cx="6574325" cy="2981950"/>
              <a:chOff x="2568425" y="1916875"/>
              <a:chExt cx="6574325" cy="2981950"/>
            </a:xfrm>
          </p:grpSpPr>
          <p:sp>
            <p:nvSpPr>
              <p:cNvPr id="793" name="Google Shape;793;p24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4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4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4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4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24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24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24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24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24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24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24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24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6" name="Google Shape;806;p24"/>
            <p:cNvGrpSpPr/>
            <p:nvPr/>
          </p:nvGrpSpPr>
          <p:grpSpPr>
            <a:xfrm flipH="1">
              <a:off x="-4517237" y="-878075"/>
              <a:ext cx="6574325" cy="2981950"/>
              <a:chOff x="2568425" y="1916875"/>
              <a:chExt cx="6574325" cy="2981950"/>
            </a:xfrm>
          </p:grpSpPr>
          <p:sp>
            <p:nvSpPr>
              <p:cNvPr id="807" name="Google Shape;807;p24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4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24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24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24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24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24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24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24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24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24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24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24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25"/>
          <p:cNvSpPr txBox="1"/>
          <p:nvPr>
            <p:ph type="title"/>
          </p:nvPr>
        </p:nvSpPr>
        <p:spPr>
          <a:xfrm>
            <a:off x="1519325" y="1891223"/>
            <a:ext cx="2867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2" name="Google Shape;822;p25"/>
          <p:cNvSpPr txBox="1"/>
          <p:nvPr>
            <p:ph idx="1" type="subTitle"/>
          </p:nvPr>
        </p:nvSpPr>
        <p:spPr>
          <a:xfrm>
            <a:off x="1519325" y="2221523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3" name="Google Shape;823;p25"/>
          <p:cNvSpPr txBox="1"/>
          <p:nvPr>
            <p:ph idx="2" type="title"/>
          </p:nvPr>
        </p:nvSpPr>
        <p:spPr>
          <a:xfrm>
            <a:off x="5556901" y="1891223"/>
            <a:ext cx="2867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4" name="Google Shape;824;p25"/>
          <p:cNvSpPr txBox="1"/>
          <p:nvPr>
            <p:ph idx="3" type="subTitle"/>
          </p:nvPr>
        </p:nvSpPr>
        <p:spPr>
          <a:xfrm>
            <a:off x="5556901" y="2221523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5" name="Google Shape;825;p25"/>
          <p:cNvSpPr txBox="1"/>
          <p:nvPr>
            <p:ph idx="4" type="title"/>
          </p:nvPr>
        </p:nvSpPr>
        <p:spPr>
          <a:xfrm>
            <a:off x="1519300" y="3300998"/>
            <a:ext cx="2867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6" name="Google Shape;826;p25"/>
          <p:cNvSpPr txBox="1"/>
          <p:nvPr>
            <p:ph idx="5" type="subTitle"/>
          </p:nvPr>
        </p:nvSpPr>
        <p:spPr>
          <a:xfrm>
            <a:off x="1519325" y="3631248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7" name="Google Shape;827;p25"/>
          <p:cNvSpPr txBox="1"/>
          <p:nvPr>
            <p:ph idx="6" type="title"/>
          </p:nvPr>
        </p:nvSpPr>
        <p:spPr>
          <a:xfrm>
            <a:off x="5556876" y="3300998"/>
            <a:ext cx="2867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828" name="Google Shape;828;p25"/>
          <p:cNvSpPr txBox="1"/>
          <p:nvPr>
            <p:ph idx="7" type="subTitle"/>
          </p:nvPr>
        </p:nvSpPr>
        <p:spPr>
          <a:xfrm>
            <a:off x="5556901" y="3631248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9" name="Google Shape;829;p25"/>
          <p:cNvSpPr txBox="1"/>
          <p:nvPr>
            <p:ph idx="8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30" name="Google Shape;830;p25"/>
          <p:cNvGrpSpPr/>
          <p:nvPr/>
        </p:nvGrpSpPr>
        <p:grpSpPr>
          <a:xfrm>
            <a:off x="-5009137" y="-1060125"/>
            <a:ext cx="19717525" cy="7941225"/>
            <a:chOff x="-5009137" y="-1060125"/>
            <a:chExt cx="19717525" cy="7941225"/>
          </a:xfrm>
        </p:grpSpPr>
        <p:grpSp>
          <p:nvGrpSpPr>
            <p:cNvPr id="831" name="Google Shape;831;p25"/>
            <p:cNvGrpSpPr/>
            <p:nvPr/>
          </p:nvGrpSpPr>
          <p:grpSpPr>
            <a:xfrm>
              <a:off x="302413" y="3899150"/>
              <a:ext cx="6574325" cy="2981950"/>
              <a:chOff x="2568425" y="1916875"/>
              <a:chExt cx="6574325" cy="2981950"/>
            </a:xfrm>
          </p:grpSpPr>
          <p:sp>
            <p:nvSpPr>
              <p:cNvPr id="832" name="Google Shape;832;p2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2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2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2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2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2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2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2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2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2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2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2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5" name="Google Shape;845;p25"/>
            <p:cNvGrpSpPr/>
            <p:nvPr/>
          </p:nvGrpSpPr>
          <p:grpSpPr>
            <a:xfrm>
              <a:off x="-5009137" y="-1060125"/>
              <a:ext cx="6574325" cy="2981950"/>
              <a:chOff x="2568425" y="1916875"/>
              <a:chExt cx="6574325" cy="2981950"/>
            </a:xfrm>
          </p:grpSpPr>
          <p:sp>
            <p:nvSpPr>
              <p:cNvPr id="846" name="Google Shape;846;p2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2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2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2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2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2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2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2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2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2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2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2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" name="Google Shape;859;p25"/>
            <p:cNvGrpSpPr/>
            <p:nvPr/>
          </p:nvGrpSpPr>
          <p:grpSpPr>
            <a:xfrm>
              <a:off x="8134063" y="-552050"/>
              <a:ext cx="6574325" cy="2981950"/>
              <a:chOff x="2568425" y="1916875"/>
              <a:chExt cx="6574325" cy="2981950"/>
            </a:xfrm>
          </p:grpSpPr>
          <p:sp>
            <p:nvSpPr>
              <p:cNvPr id="860" name="Google Shape;860;p2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2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2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2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2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2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2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2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2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2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2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2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2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1_1_2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26"/>
          <p:cNvSpPr txBox="1"/>
          <p:nvPr>
            <p:ph type="title"/>
          </p:nvPr>
        </p:nvSpPr>
        <p:spPr>
          <a:xfrm>
            <a:off x="720000" y="1970075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75" name="Google Shape;875;p26"/>
          <p:cNvSpPr txBox="1"/>
          <p:nvPr>
            <p:ph idx="1" type="subTitle"/>
          </p:nvPr>
        </p:nvSpPr>
        <p:spPr>
          <a:xfrm>
            <a:off x="72000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6"/>
          <p:cNvSpPr txBox="1"/>
          <p:nvPr>
            <p:ph idx="2" type="title"/>
          </p:nvPr>
        </p:nvSpPr>
        <p:spPr>
          <a:xfrm>
            <a:off x="3419271" y="1970075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77" name="Google Shape;877;p26"/>
          <p:cNvSpPr txBox="1"/>
          <p:nvPr>
            <p:ph idx="3" type="subTitle"/>
          </p:nvPr>
        </p:nvSpPr>
        <p:spPr>
          <a:xfrm>
            <a:off x="3419271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6"/>
          <p:cNvSpPr txBox="1"/>
          <p:nvPr>
            <p:ph idx="4" type="title"/>
          </p:nvPr>
        </p:nvSpPr>
        <p:spPr>
          <a:xfrm>
            <a:off x="2069638" y="3684450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79" name="Google Shape;879;p26"/>
          <p:cNvSpPr txBox="1"/>
          <p:nvPr>
            <p:ph idx="5" type="subTitle"/>
          </p:nvPr>
        </p:nvSpPr>
        <p:spPr>
          <a:xfrm>
            <a:off x="2069638" y="3961626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6"/>
          <p:cNvSpPr txBox="1"/>
          <p:nvPr>
            <p:ph idx="6" type="title"/>
          </p:nvPr>
        </p:nvSpPr>
        <p:spPr>
          <a:xfrm>
            <a:off x="4768909" y="3684450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81" name="Google Shape;881;p26"/>
          <p:cNvSpPr txBox="1"/>
          <p:nvPr>
            <p:ph idx="7" type="subTitle"/>
          </p:nvPr>
        </p:nvSpPr>
        <p:spPr>
          <a:xfrm>
            <a:off x="4768909" y="3961626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2" name="Google Shape;882;p26"/>
          <p:cNvSpPr txBox="1"/>
          <p:nvPr>
            <p:ph idx="8" type="title"/>
          </p:nvPr>
        </p:nvSpPr>
        <p:spPr>
          <a:xfrm>
            <a:off x="6118550" y="1970075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83" name="Google Shape;883;p26"/>
          <p:cNvSpPr txBox="1"/>
          <p:nvPr>
            <p:ph idx="9" type="subTitle"/>
          </p:nvPr>
        </p:nvSpPr>
        <p:spPr>
          <a:xfrm>
            <a:off x="611855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" name="Google Shape;884;p26"/>
          <p:cNvSpPr txBox="1"/>
          <p:nvPr>
            <p:ph idx="13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85" name="Google Shape;885;p26"/>
          <p:cNvGrpSpPr/>
          <p:nvPr/>
        </p:nvGrpSpPr>
        <p:grpSpPr>
          <a:xfrm>
            <a:off x="-4642687" y="2301450"/>
            <a:ext cx="6574325" cy="2981950"/>
            <a:chOff x="2568425" y="1916875"/>
            <a:chExt cx="6574325" cy="2981950"/>
          </a:xfrm>
        </p:grpSpPr>
        <p:sp>
          <p:nvSpPr>
            <p:cNvPr id="886" name="Google Shape;886;p26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6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6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6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6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6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6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6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6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6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6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6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6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" name="Google Shape;899;p26"/>
          <p:cNvGrpSpPr/>
          <p:nvPr/>
        </p:nvGrpSpPr>
        <p:grpSpPr>
          <a:xfrm>
            <a:off x="7311013" y="2161550"/>
            <a:ext cx="6574325" cy="2981950"/>
            <a:chOff x="2568425" y="1916875"/>
            <a:chExt cx="6574325" cy="2981950"/>
          </a:xfrm>
        </p:grpSpPr>
        <p:sp>
          <p:nvSpPr>
            <p:cNvPr id="900" name="Google Shape;900;p26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6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6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6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6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6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6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6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6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6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6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6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6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27"/>
          <p:cNvSpPr txBox="1"/>
          <p:nvPr>
            <p:ph type="title"/>
          </p:nvPr>
        </p:nvSpPr>
        <p:spPr>
          <a:xfrm>
            <a:off x="720000" y="19120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5" name="Google Shape;915;p27"/>
          <p:cNvSpPr txBox="1"/>
          <p:nvPr>
            <p:ph idx="1" type="subTitle"/>
          </p:nvPr>
        </p:nvSpPr>
        <p:spPr>
          <a:xfrm>
            <a:off x="72000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6" name="Google Shape;916;p27"/>
          <p:cNvSpPr txBox="1"/>
          <p:nvPr>
            <p:ph idx="2" type="title"/>
          </p:nvPr>
        </p:nvSpPr>
        <p:spPr>
          <a:xfrm>
            <a:off x="3419271" y="19120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7" name="Google Shape;917;p27"/>
          <p:cNvSpPr txBox="1"/>
          <p:nvPr>
            <p:ph idx="3" type="subTitle"/>
          </p:nvPr>
        </p:nvSpPr>
        <p:spPr>
          <a:xfrm>
            <a:off x="3419275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8" name="Google Shape;918;p27"/>
          <p:cNvSpPr txBox="1"/>
          <p:nvPr>
            <p:ph idx="4" type="title"/>
          </p:nvPr>
        </p:nvSpPr>
        <p:spPr>
          <a:xfrm>
            <a:off x="720000" y="36265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9" name="Google Shape;919;p27"/>
          <p:cNvSpPr txBox="1"/>
          <p:nvPr>
            <p:ph idx="5" type="subTitle"/>
          </p:nvPr>
        </p:nvSpPr>
        <p:spPr>
          <a:xfrm>
            <a:off x="720000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0" name="Google Shape;920;p27"/>
          <p:cNvSpPr txBox="1"/>
          <p:nvPr>
            <p:ph idx="6" type="title"/>
          </p:nvPr>
        </p:nvSpPr>
        <p:spPr>
          <a:xfrm>
            <a:off x="3419271" y="36265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1" name="Google Shape;921;p27"/>
          <p:cNvSpPr txBox="1"/>
          <p:nvPr>
            <p:ph idx="7" type="subTitle"/>
          </p:nvPr>
        </p:nvSpPr>
        <p:spPr>
          <a:xfrm>
            <a:off x="3419271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2" name="Google Shape;922;p27"/>
          <p:cNvSpPr txBox="1"/>
          <p:nvPr>
            <p:ph idx="8" type="title"/>
          </p:nvPr>
        </p:nvSpPr>
        <p:spPr>
          <a:xfrm>
            <a:off x="6118550" y="19120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3" name="Google Shape;923;p27"/>
          <p:cNvSpPr txBox="1"/>
          <p:nvPr>
            <p:ph idx="9" type="subTitle"/>
          </p:nvPr>
        </p:nvSpPr>
        <p:spPr>
          <a:xfrm>
            <a:off x="611855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4" name="Google Shape;924;p27"/>
          <p:cNvSpPr txBox="1"/>
          <p:nvPr>
            <p:ph idx="13" type="title"/>
          </p:nvPr>
        </p:nvSpPr>
        <p:spPr>
          <a:xfrm>
            <a:off x="6118550" y="36265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5" name="Google Shape;925;p27"/>
          <p:cNvSpPr txBox="1"/>
          <p:nvPr>
            <p:ph idx="14" type="subTitle"/>
          </p:nvPr>
        </p:nvSpPr>
        <p:spPr>
          <a:xfrm>
            <a:off x="6118550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6" name="Google Shape;926;p27"/>
          <p:cNvSpPr txBox="1"/>
          <p:nvPr>
            <p:ph idx="15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927" name="Google Shape;927;p27"/>
          <p:cNvGrpSpPr/>
          <p:nvPr/>
        </p:nvGrpSpPr>
        <p:grpSpPr>
          <a:xfrm>
            <a:off x="-1770950" y="-1016662"/>
            <a:ext cx="13130950" cy="6574325"/>
            <a:chOff x="-1770950" y="-1016662"/>
            <a:chExt cx="13130950" cy="6574325"/>
          </a:xfrm>
        </p:grpSpPr>
        <p:grpSp>
          <p:nvGrpSpPr>
            <p:cNvPr id="928" name="Google Shape;928;p27"/>
            <p:cNvGrpSpPr/>
            <p:nvPr/>
          </p:nvGrpSpPr>
          <p:grpSpPr>
            <a:xfrm rot="5400000">
              <a:off x="-3567137" y="779525"/>
              <a:ext cx="6574325" cy="2981950"/>
              <a:chOff x="2568425" y="1916875"/>
              <a:chExt cx="6574325" cy="2981950"/>
            </a:xfrm>
          </p:grpSpPr>
          <p:sp>
            <p:nvSpPr>
              <p:cNvPr id="929" name="Google Shape;929;p2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2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2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2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2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2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2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2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2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2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2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2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2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" name="Google Shape;942;p27"/>
            <p:cNvGrpSpPr/>
            <p:nvPr/>
          </p:nvGrpSpPr>
          <p:grpSpPr>
            <a:xfrm rot="5400000">
              <a:off x="6581863" y="779525"/>
              <a:ext cx="6574325" cy="2981950"/>
              <a:chOff x="2568425" y="1916875"/>
              <a:chExt cx="6574325" cy="2981950"/>
            </a:xfrm>
          </p:grpSpPr>
          <p:sp>
            <p:nvSpPr>
              <p:cNvPr id="943" name="Google Shape;943;p2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2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2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2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2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2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2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2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2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2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2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2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2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8"/>
          <p:cNvSpPr txBox="1"/>
          <p:nvPr>
            <p:ph hasCustomPrompt="1" type="title"/>
          </p:nvPr>
        </p:nvSpPr>
        <p:spPr>
          <a:xfrm rot="-358">
            <a:off x="4761087" y="902497"/>
            <a:ext cx="28812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58" name="Google Shape;958;p28"/>
          <p:cNvSpPr txBox="1"/>
          <p:nvPr>
            <p:ph idx="1" type="subTitle"/>
          </p:nvPr>
        </p:nvSpPr>
        <p:spPr>
          <a:xfrm>
            <a:off x="4761065" y="1857579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9" name="Google Shape;959;p28"/>
          <p:cNvSpPr txBox="1"/>
          <p:nvPr>
            <p:ph hasCustomPrompt="1" idx="2" type="title"/>
          </p:nvPr>
        </p:nvSpPr>
        <p:spPr>
          <a:xfrm>
            <a:off x="4761088" y="2889800"/>
            <a:ext cx="288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0" name="Google Shape;960;p28"/>
          <p:cNvSpPr txBox="1"/>
          <p:nvPr>
            <p:ph idx="3" type="subTitle"/>
          </p:nvPr>
        </p:nvSpPr>
        <p:spPr>
          <a:xfrm>
            <a:off x="4761065" y="3844979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1" name="Google Shape;961;p28"/>
          <p:cNvSpPr txBox="1"/>
          <p:nvPr>
            <p:ph hasCustomPrompt="1" idx="4" type="title"/>
          </p:nvPr>
        </p:nvSpPr>
        <p:spPr>
          <a:xfrm rot="-358">
            <a:off x="1501737" y="902497"/>
            <a:ext cx="28812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2" name="Google Shape;962;p28"/>
          <p:cNvSpPr txBox="1"/>
          <p:nvPr>
            <p:ph idx="5" type="subTitle"/>
          </p:nvPr>
        </p:nvSpPr>
        <p:spPr>
          <a:xfrm>
            <a:off x="1501715" y="1857579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3" name="Google Shape;963;p28"/>
          <p:cNvSpPr txBox="1"/>
          <p:nvPr>
            <p:ph hasCustomPrompt="1" idx="6" type="title"/>
          </p:nvPr>
        </p:nvSpPr>
        <p:spPr>
          <a:xfrm>
            <a:off x="1501738" y="2889800"/>
            <a:ext cx="288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4" name="Google Shape;964;p28"/>
          <p:cNvSpPr txBox="1"/>
          <p:nvPr>
            <p:ph idx="7" type="subTitle"/>
          </p:nvPr>
        </p:nvSpPr>
        <p:spPr>
          <a:xfrm>
            <a:off x="1501715" y="3844979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65" name="Google Shape;965;p28"/>
          <p:cNvGrpSpPr/>
          <p:nvPr/>
        </p:nvGrpSpPr>
        <p:grpSpPr>
          <a:xfrm>
            <a:off x="-1277300" y="-1517137"/>
            <a:ext cx="11973750" cy="7036150"/>
            <a:chOff x="-1277300" y="-1517137"/>
            <a:chExt cx="11973750" cy="7036150"/>
          </a:xfrm>
        </p:grpSpPr>
        <p:grpSp>
          <p:nvGrpSpPr>
            <p:cNvPr id="966" name="Google Shape;966;p28"/>
            <p:cNvGrpSpPr/>
            <p:nvPr/>
          </p:nvGrpSpPr>
          <p:grpSpPr>
            <a:xfrm rot="5400000">
              <a:off x="-3073487" y="279050"/>
              <a:ext cx="6574325" cy="2981950"/>
              <a:chOff x="2568425" y="1916875"/>
              <a:chExt cx="6574325" cy="2981950"/>
            </a:xfrm>
          </p:grpSpPr>
          <p:sp>
            <p:nvSpPr>
              <p:cNvPr id="967" name="Google Shape;967;p28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28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28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28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28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28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28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28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28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28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28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28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28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" name="Google Shape;980;p28"/>
            <p:cNvGrpSpPr/>
            <p:nvPr/>
          </p:nvGrpSpPr>
          <p:grpSpPr>
            <a:xfrm rot="5400000">
              <a:off x="5918313" y="740875"/>
              <a:ext cx="6574325" cy="2981950"/>
              <a:chOff x="2568425" y="1916875"/>
              <a:chExt cx="6574325" cy="2981950"/>
            </a:xfrm>
          </p:grpSpPr>
          <p:sp>
            <p:nvSpPr>
              <p:cNvPr id="981" name="Google Shape;981;p28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28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28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28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28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28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28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28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TITLE_AND_TWO_COLUMNS_1"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29"/>
          <p:cNvSpPr txBox="1"/>
          <p:nvPr>
            <p:ph idx="1" type="subTitle"/>
          </p:nvPr>
        </p:nvSpPr>
        <p:spPr>
          <a:xfrm>
            <a:off x="720000" y="3815094"/>
            <a:ext cx="18036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6" name="Google Shape;996;p29"/>
          <p:cNvSpPr txBox="1"/>
          <p:nvPr>
            <p:ph hasCustomPrompt="1" type="title"/>
          </p:nvPr>
        </p:nvSpPr>
        <p:spPr>
          <a:xfrm>
            <a:off x="720000" y="2092210"/>
            <a:ext cx="1803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97" name="Google Shape;997;p29"/>
          <p:cNvSpPr txBox="1"/>
          <p:nvPr>
            <p:ph idx="2" type="title"/>
          </p:nvPr>
        </p:nvSpPr>
        <p:spPr>
          <a:xfrm>
            <a:off x="720000" y="1374301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998" name="Google Shape;998;p29"/>
          <p:cNvSpPr txBox="1"/>
          <p:nvPr>
            <p:ph idx="3" type="title"/>
          </p:nvPr>
        </p:nvSpPr>
        <p:spPr>
          <a:xfrm>
            <a:off x="720000" y="3362102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999" name="Google Shape;999;p29"/>
          <p:cNvSpPr txBox="1"/>
          <p:nvPr>
            <p:ph idx="4" type="subTitle"/>
          </p:nvPr>
        </p:nvSpPr>
        <p:spPr>
          <a:xfrm>
            <a:off x="2686800" y="3815094"/>
            <a:ext cx="18036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0" name="Google Shape;1000;p29"/>
          <p:cNvSpPr txBox="1"/>
          <p:nvPr>
            <p:ph hasCustomPrompt="1" idx="5" type="title"/>
          </p:nvPr>
        </p:nvSpPr>
        <p:spPr>
          <a:xfrm>
            <a:off x="2686800" y="2092210"/>
            <a:ext cx="1803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1" name="Google Shape;1001;p29"/>
          <p:cNvSpPr txBox="1"/>
          <p:nvPr>
            <p:ph idx="6" type="title"/>
          </p:nvPr>
        </p:nvSpPr>
        <p:spPr>
          <a:xfrm>
            <a:off x="2686800" y="1374301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02" name="Google Shape;1002;p29"/>
          <p:cNvSpPr txBox="1"/>
          <p:nvPr>
            <p:ph idx="7" type="title"/>
          </p:nvPr>
        </p:nvSpPr>
        <p:spPr>
          <a:xfrm>
            <a:off x="2686800" y="3362102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03" name="Google Shape;1003;p29"/>
          <p:cNvSpPr txBox="1"/>
          <p:nvPr>
            <p:ph idx="8" type="subTitle"/>
          </p:nvPr>
        </p:nvSpPr>
        <p:spPr>
          <a:xfrm>
            <a:off x="4653600" y="3815094"/>
            <a:ext cx="18036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4" name="Google Shape;1004;p29"/>
          <p:cNvSpPr txBox="1"/>
          <p:nvPr>
            <p:ph hasCustomPrompt="1" idx="9" type="title"/>
          </p:nvPr>
        </p:nvSpPr>
        <p:spPr>
          <a:xfrm>
            <a:off x="4653600" y="2092210"/>
            <a:ext cx="1803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5" name="Google Shape;1005;p29"/>
          <p:cNvSpPr txBox="1"/>
          <p:nvPr>
            <p:ph idx="13" type="title"/>
          </p:nvPr>
        </p:nvSpPr>
        <p:spPr>
          <a:xfrm>
            <a:off x="4653600" y="1374301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06" name="Google Shape;1006;p29"/>
          <p:cNvSpPr txBox="1"/>
          <p:nvPr>
            <p:ph idx="14" type="title"/>
          </p:nvPr>
        </p:nvSpPr>
        <p:spPr>
          <a:xfrm>
            <a:off x="4653600" y="3362102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07" name="Google Shape;1007;p29"/>
          <p:cNvSpPr txBox="1"/>
          <p:nvPr>
            <p:ph idx="15" type="subTitle"/>
          </p:nvPr>
        </p:nvSpPr>
        <p:spPr>
          <a:xfrm>
            <a:off x="6620400" y="3815094"/>
            <a:ext cx="18036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8" name="Google Shape;1008;p29"/>
          <p:cNvSpPr txBox="1"/>
          <p:nvPr>
            <p:ph hasCustomPrompt="1" idx="16" type="title"/>
          </p:nvPr>
        </p:nvSpPr>
        <p:spPr>
          <a:xfrm>
            <a:off x="6620400" y="2092210"/>
            <a:ext cx="1803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9" name="Google Shape;1009;p29"/>
          <p:cNvSpPr txBox="1"/>
          <p:nvPr>
            <p:ph idx="17" type="title"/>
          </p:nvPr>
        </p:nvSpPr>
        <p:spPr>
          <a:xfrm>
            <a:off x="6620400" y="1374301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10" name="Google Shape;1010;p29"/>
          <p:cNvSpPr txBox="1"/>
          <p:nvPr>
            <p:ph idx="18" type="title"/>
          </p:nvPr>
        </p:nvSpPr>
        <p:spPr>
          <a:xfrm>
            <a:off x="6620400" y="3362102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11" name="Google Shape;1011;p29"/>
          <p:cNvSpPr txBox="1"/>
          <p:nvPr>
            <p:ph idx="19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12" name="Google Shape;1012;p29"/>
          <p:cNvGrpSpPr/>
          <p:nvPr/>
        </p:nvGrpSpPr>
        <p:grpSpPr>
          <a:xfrm flipH="1" rot="10800000">
            <a:off x="1310963" y="4780300"/>
            <a:ext cx="6574325" cy="2981950"/>
            <a:chOff x="2568425" y="1916875"/>
            <a:chExt cx="6574325" cy="2981950"/>
          </a:xfrm>
        </p:grpSpPr>
        <p:sp>
          <p:nvSpPr>
            <p:cNvPr id="1013" name="Google Shape;1013;p29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9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9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9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9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" name="Google Shape;1026;p29"/>
          <p:cNvGrpSpPr/>
          <p:nvPr/>
        </p:nvGrpSpPr>
        <p:grpSpPr>
          <a:xfrm>
            <a:off x="1310963" y="-2571350"/>
            <a:ext cx="6574325" cy="2981950"/>
            <a:chOff x="2568425" y="1916875"/>
            <a:chExt cx="6574325" cy="2981950"/>
          </a:xfrm>
        </p:grpSpPr>
        <p:sp>
          <p:nvSpPr>
            <p:cNvPr id="1027" name="Google Shape;1027;p29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9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9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9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9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9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9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9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9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9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2_2"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30"/>
          <p:cNvSpPr txBox="1"/>
          <p:nvPr>
            <p:ph type="title"/>
          </p:nvPr>
        </p:nvSpPr>
        <p:spPr>
          <a:xfrm>
            <a:off x="720000" y="2569063"/>
            <a:ext cx="2336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42" name="Google Shape;1042;p30"/>
          <p:cNvSpPr txBox="1"/>
          <p:nvPr>
            <p:ph idx="1" type="subTitle"/>
          </p:nvPr>
        </p:nvSpPr>
        <p:spPr>
          <a:xfrm>
            <a:off x="720000" y="34674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3" name="Google Shape;1043;p30"/>
          <p:cNvSpPr txBox="1"/>
          <p:nvPr>
            <p:ph idx="2" type="title"/>
          </p:nvPr>
        </p:nvSpPr>
        <p:spPr>
          <a:xfrm>
            <a:off x="3403800" y="2569075"/>
            <a:ext cx="2336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44" name="Google Shape;1044;p30"/>
          <p:cNvSpPr txBox="1"/>
          <p:nvPr>
            <p:ph idx="3" type="subTitle"/>
          </p:nvPr>
        </p:nvSpPr>
        <p:spPr>
          <a:xfrm>
            <a:off x="3403800" y="3467416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5" name="Google Shape;1045;p30"/>
          <p:cNvSpPr txBox="1"/>
          <p:nvPr>
            <p:ph idx="4" type="title"/>
          </p:nvPr>
        </p:nvSpPr>
        <p:spPr>
          <a:xfrm>
            <a:off x="6087600" y="2569063"/>
            <a:ext cx="2336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46" name="Google Shape;1046;p30"/>
          <p:cNvSpPr txBox="1"/>
          <p:nvPr>
            <p:ph idx="5" type="subTitle"/>
          </p:nvPr>
        </p:nvSpPr>
        <p:spPr>
          <a:xfrm>
            <a:off x="6087600" y="34674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7" name="Google Shape;1047;p30"/>
          <p:cNvSpPr txBox="1"/>
          <p:nvPr>
            <p:ph hasCustomPrompt="1" idx="6" type="title"/>
          </p:nvPr>
        </p:nvSpPr>
        <p:spPr>
          <a:xfrm>
            <a:off x="1423950" y="1520125"/>
            <a:ext cx="9285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8" name="Google Shape;1048;p30"/>
          <p:cNvSpPr txBox="1"/>
          <p:nvPr>
            <p:ph hasCustomPrompt="1" idx="7" type="title"/>
          </p:nvPr>
        </p:nvSpPr>
        <p:spPr>
          <a:xfrm>
            <a:off x="4107750" y="1520125"/>
            <a:ext cx="9285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9" name="Google Shape;1049;p30"/>
          <p:cNvSpPr txBox="1"/>
          <p:nvPr>
            <p:ph hasCustomPrompt="1" idx="8" type="title"/>
          </p:nvPr>
        </p:nvSpPr>
        <p:spPr>
          <a:xfrm>
            <a:off x="6791550" y="1520125"/>
            <a:ext cx="9285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0" name="Google Shape;1050;p30"/>
          <p:cNvSpPr txBox="1"/>
          <p:nvPr>
            <p:ph idx="9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51" name="Google Shape;1051;p30"/>
          <p:cNvGrpSpPr/>
          <p:nvPr/>
        </p:nvGrpSpPr>
        <p:grpSpPr>
          <a:xfrm flipH="1" rot="10800000">
            <a:off x="-1314050" y="4490700"/>
            <a:ext cx="6574325" cy="2981950"/>
            <a:chOff x="2568425" y="1916875"/>
            <a:chExt cx="6574325" cy="2981950"/>
          </a:xfrm>
        </p:grpSpPr>
        <p:sp>
          <p:nvSpPr>
            <p:cNvPr id="1052" name="Google Shape;1052;p30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0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0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0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0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0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0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0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0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0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0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0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0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" name="Google Shape;1065;p30"/>
          <p:cNvGrpSpPr/>
          <p:nvPr/>
        </p:nvGrpSpPr>
        <p:grpSpPr>
          <a:xfrm>
            <a:off x="4107738" y="-2555425"/>
            <a:ext cx="6574325" cy="2981950"/>
            <a:chOff x="2568425" y="1916875"/>
            <a:chExt cx="6574325" cy="2981950"/>
          </a:xfrm>
        </p:grpSpPr>
        <p:sp>
          <p:nvSpPr>
            <p:cNvPr id="1066" name="Google Shape;1066;p30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0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0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0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0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0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0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0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0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0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0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0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" name="Google Shape;75;p4"/>
          <p:cNvSpPr txBox="1"/>
          <p:nvPr>
            <p:ph idx="1" type="body"/>
          </p:nvPr>
        </p:nvSpPr>
        <p:spPr>
          <a:xfrm>
            <a:off x="720000" y="1326900"/>
            <a:ext cx="7704000" cy="9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6" name="Google Shape;76;p4"/>
          <p:cNvGrpSpPr/>
          <p:nvPr/>
        </p:nvGrpSpPr>
        <p:grpSpPr>
          <a:xfrm>
            <a:off x="-5913287" y="630175"/>
            <a:ext cx="6574325" cy="2981950"/>
            <a:chOff x="2568425" y="1916875"/>
            <a:chExt cx="6574325" cy="2981950"/>
          </a:xfrm>
        </p:grpSpPr>
        <p:sp>
          <p:nvSpPr>
            <p:cNvPr id="77" name="Google Shape;77;p4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4"/>
          <p:cNvGrpSpPr/>
          <p:nvPr/>
        </p:nvGrpSpPr>
        <p:grpSpPr>
          <a:xfrm>
            <a:off x="5419413" y="-2441950"/>
            <a:ext cx="6574325" cy="2981950"/>
            <a:chOff x="2568425" y="1916875"/>
            <a:chExt cx="6574325" cy="2981950"/>
          </a:xfrm>
        </p:grpSpPr>
        <p:sp>
          <p:nvSpPr>
            <p:cNvPr id="91" name="Google Shape;91;p4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0" name="Google Shape;1080;p31"/>
          <p:cNvGrpSpPr/>
          <p:nvPr/>
        </p:nvGrpSpPr>
        <p:grpSpPr>
          <a:xfrm>
            <a:off x="1284825" y="-553993"/>
            <a:ext cx="6574325" cy="2981950"/>
            <a:chOff x="2568425" y="1916875"/>
            <a:chExt cx="6574325" cy="2981950"/>
          </a:xfrm>
        </p:grpSpPr>
        <p:sp>
          <p:nvSpPr>
            <p:cNvPr id="1081" name="Google Shape;1081;p3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4" name="Google Shape;1094;p31"/>
          <p:cNvSpPr txBox="1"/>
          <p:nvPr/>
        </p:nvSpPr>
        <p:spPr>
          <a:xfrm>
            <a:off x="4710013" y="3298135"/>
            <a:ext cx="3216600" cy="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CREDITS:</a:t>
            </a: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</a:t>
            </a: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</a:t>
            </a: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095" name="Google Shape;1095;p31"/>
          <p:cNvGrpSpPr/>
          <p:nvPr/>
        </p:nvGrpSpPr>
        <p:grpSpPr>
          <a:xfrm>
            <a:off x="8068550" y="1946107"/>
            <a:ext cx="6574325" cy="2981950"/>
            <a:chOff x="2568425" y="1916875"/>
            <a:chExt cx="6574325" cy="2981950"/>
          </a:xfrm>
        </p:grpSpPr>
        <p:sp>
          <p:nvSpPr>
            <p:cNvPr id="1096" name="Google Shape;1096;p3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" name="Google Shape;1109;p31"/>
          <p:cNvGrpSpPr/>
          <p:nvPr/>
        </p:nvGrpSpPr>
        <p:grpSpPr>
          <a:xfrm>
            <a:off x="-5430125" y="2004507"/>
            <a:ext cx="6574325" cy="2981950"/>
            <a:chOff x="2568425" y="1916875"/>
            <a:chExt cx="6574325" cy="2981950"/>
          </a:xfrm>
        </p:grpSpPr>
        <p:sp>
          <p:nvSpPr>
            <p:cNvPr id="1110" name="Google Shape;1110;p3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" name="Google Shape;1123;p31"/>
          <p:cNvSpPr txBox="1"/>
          <p:nvPr>
            <p:ph type="ctrTitle"/>
          </p:nvPr>
        </p:nvSpPr>
        <p:spPr>
          <a:xfrm>
            <a:off x="2963700" y="855750"/>
            <a:ext cx="321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24" name="Google Shape;1124;p31"/>
          <p:cNvSpPr txBox="1"/>
          <p:nvPr>
            <p:ph idx="1" type="subTitle"/>
          </p:nvPr>
        </p:nvSpPr>
        <p:spPr>
          <a:xfrm>
            <a:off x="1217400" y="3298125"/>
            <a:ext cx="3216600" cy="13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5" name="Google Shape;1125;p31"/>
          <p:cNvSpPr txBox="1"/>
          <p:nvPr>
            <p:ph idx="2" type="subTitle"/>
          </p:nvPr>
        </p:nvSpPr>
        <p:spPr>
          <a:xfrm rot="-1283">
            <a:off x="4710012" y="4184097"/>
            <a:ext cx="32166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2"/>
          <p:cNvGrpSpPr/>
          <p:nvPr/>
        </p:nvGrpSpPr>
        <p:grpSpPr>
          <a:xfrm>
            <a:off x="2721938" y="-2494125"/>
            <a:ext cx="6574325" cy="2981950"/>
            <a:chOff x="2568425" y="1916875"/>
            <a:chExt cx="6574325" cy="2981950"/>
          </a:xfrm>
        </p:grpSpPr>
        <p:sp>
          <p:nvSpPr>
            <p:cNvPr id="1128" name="Google Shape;1128;p32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2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2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2" name="Google Shape;1142;p33"/>
          <p:cNvGrpSpPr/>
          <p:nvPr/>
        </p:nvGrpSpPr>
        <p:grpSpPr>
          <a:xfrm>
            <a:off x="-3245162" y="3385725"/>
            <a:ext cx="6574325" cy="2981950"/>
            <a:chOff x="2568425" y="1916875"/>
            <a:chExt cx="6574325" cy="2981950"/>
          </a:xfrm>
        </p:grpSpPr>
        <p:sp>
          <p:nvSpPr>
            <p:cNvPr id="1143" name="Google Shape;1143;p33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" name="Google Shape;1156;p33"/>
          <p:cNvGrpSpPr/>
          <p:nvPr/>
        </p:nvGrpSpPr>
        <p:grpSpPr>
          <a:xfrm>
            <a:off x="7309088" y="483975"/>
            <a:ext cx="6574325" cy="2981950"/>
            <a:chOff x="2568425" y="1916875"/>
            <a:chExt cx="6574325" cy="2981950"/>
          </a:xfrm>
        </p:grpSpPr>
        <p:sp>
          <p:nvSpPr>
            <p:cNvPr id="1157" name="Google Shape;1157;p33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3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3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34"/>
          <p:cNvGrpSpPr/>
          <p:nvPr/>
        </p:nvGrpSpPr>
        <p:grpSpPr>
          <a:xfrm rot="5400000">
            <a:off x="-3365162" y="1525750"/>
            <a:ext cx="6574325" cy="2981950"/>
            <a:chOff x="2568425" y="1916875"/>
            <a:chExt cx="6574325" cy="2981950"/>
          </a:xfrm>
        </p:grpSpPr>
        <p:sp>
          <p:nvSpPr>
            <p:cNvPr id="1172" name="Google Shape;1172;p34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/>
          <p:nvPr>
            <p:ph idx="1" type="subTitle"/>
          </p:nvPr>
        </p:nvSpPr>
        <p:spPr>
          <a:xfrm>
            <a:off x="893588" y="2533750"/>
            <a:ext cx="3584400" cy="18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5"/>
          <p:cNvSpPr txBox="1"/>
          <p:nvPr>
            <p:ph idx="2" type="subTitle"/>
          </p:nvPr>
        </p:nvSpPr>
        <p:spPr>
          <a:xfrm>
            <a:off x="4666013" y="2533895"/>
            <a:ext cx="3584400" cy="18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5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" name="Google Shape;108;p5"/>
          <p:cNvSpPr txBox="1"/>
          <p:nvPr>
            <p:ph idx="3" type="title"/>
          </p:nvPr>
        </p:nvSpPr>
        <p:spPr>
          <a:xfrm>
            <a:off x="893588" y="2188425"/>
            <a:ext cx="35844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5"/>
          <p:cNvSpPr txBox="1"/>
          <p:nvPr>
            <p:ph idx="4" type="title"/>
          </p:nvPr>
        </p:nvSpPr>
        <p:spPr>
          <a:xfrm>
            <a:off x="4666013" y="2188425"/>
            <a:ext cx="35844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10" name="Google Shape;110;p5"/>
          <p:cNvGrpSpPr/>
          <p:nvPr/>
        </p:nvGrpSpPr>
        <p:grpSpPr>
          <a:xfrm flipH="1">
            <a:off x="7521388" y="81050"/>
            <a:ext cx="6574325" cy="2981950"/>
            <a:chOff x="2568425" y="1916875"/>
            <a:chExt cx="6574325" cy="2981950"/>
          </a:xfrm>
        </p:grpSpPr>
        <p:sp>
          <p:nvSpPr>
            <p:cNvPr id="111" name="Google Shape;111;p5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5"/>
          <p:cNvGrpSpPr/>
          <p:nvPr/>
        </p:nvGrpSpPr>
        <p:grpSpPr>
          <a:xfrm flipH="1">
            <a:off x="524288" y="-2482700"/>
            <a:ext cx="6574325" cy="2981950"/>
            <a:chOff x="2568425" y="1916875"/>
            <a:chExt cx="6574325" cy="2981950"/>
          </a:xfrm>
        </p:grpSpPr>
        <p:sp>
          <p:nvSpPr>
            <p:cNvPr id="125" name="Google Shape;125;p5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5"/>
          <p:cNvGrpSpPr/>
          <p:nvPr/>
        </p:nvGrpSpPr>
        <p:grpSpPr>
          <a:xfrm flipH="1">
            <a:off x="-2002337" y="3945325"/>
            <a:ext cx="6574325" cy="2981950"/>
            <a:chOff x="2568425" y="1916875"/>
            <a:chExt cx="6574325" cy="2981950"/>
          </a:xfrm>
        </p:grpSpPr>
        <p:sp>
          <p:nvSpPr>
            <p:cNvPr id="139" name="Google Shape;139;p5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54" name="Google Shape;154;p6"/>
          <p:cNvGrpSpPr/>
          <p:nvPr/>
        </p:nvGrpSpPr>
        <p:grpSpPr>
          <a:xfrm>
            <a:off x="-4957425" y="-2497050"/>
            <a:ext cx="20035550" cy="8930550"/>
            <a:chOff x="-4957425" y="-2497050"/>
            <a:chExt cx="20035550" cy="8930550"/>
          </a:xfrm>
        </p:grpSpPr>
        <p:grpSp>
          <p:nvGrpSpPr>
            <p:cNvPr id="155" name="Google Shape;155;p6"/>
            <p:cNvGrpSpPr/>
            <p:nvPr/>
          </p:nvGrpSpPr>
          <p:grpSpPr>
            <a:xfrm>
              <a:off x="1284825" y="-2497050"/>
              <a:ext cx="6574325" cy="2981950"/>
              <a:chOff x="2568425" y="1916875"/>
              <a:chExt cx="6574325" cy="2981950"/>
            </a:xfrm>
          </p:grpSpPr>
          <p:sp>
            <p:nvSpPr>
              <p:cNvPr id="156" name="Google Shape;156;p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6"/>
            <p:cNvGrpSpPr/>
            <p:nvPr/>
          </p:nvGrpSpPr>
          <p:grpSpPr>
            <a:xfrm>
              <a:off x="-4957425" y="3451550"/>
              <a:ext cx="6574325" cy="2981950"/>
              <a:chOff x="2568425" y="1916875"/>
              <a:chExt cx="6574325" cy="2981950"/>
            </a:xfrm>
          </p:grpSpPr>
          <p:sp>
            <p:nvSpPr>
              <p:cNvPr id="170" name="Google Shape;170;p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" name="Google Shape;183;p6"/>
            <p:cNvGrpSpPr/>
            <p:nvPr/>
          </p:nvGrpSpPr>
          <p:grpSpPr>
            <a:xfrm>
              <a:off x="8503800" y="3037525"/>
              <a:ext cx="6574325" cy="2981950"/>
              <a:chOff x="2568425" y="1916875"/>
              <a:chExt cx="6574325" cy="2981950"/>
            </a:xfrm>
          </p:grpSpPr>
          <p:sp>
            <p:nvSpPr>
              <p:cNvPr id="184" name="Google Shape;184;p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7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7"/>
          <p:cNvSpPr txBox="1"/>
          <p:nvPr>
            <p:ph idx="1" type="subTitle"/>
          </p:nvPr>
        </p:nvSpPr>
        <p:spPr>
          <a:xfrm rot="-458">
            <a:off x="2320200" y="1851575"/>
            <a:ext cx="4503600" cy="20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00" name="Google Shape;200;p7"/>
          <p:cNvGrpSpPr/>
          <p:nvPr/>
        </p:nvGrpSpPr>
        <p:grpSpPr>
          <a:xfrm>
            <a:off x="-4032837" y="-2022850"/>
            <a:ext cx="14695625" cy="9187225"/>
            <a:chOff x="-4032837" y="-2022850"/>
            <a:chExt cx="14695625" cy="9187225"/>
          </a:xfrm>
        </p:grpSpPr>
        <p:grpSp>
          <p:nvGrpSpPr>
            <p:cNvPr id="201" name="Google Shape;201;p7"/>
            <p:cNvGrpSpPr/>
            <p:nvPr/>
          </p:nvGrpSpPr>
          <p:grpSpPr>
            <a:xfrm flipH="1" rot="10800000">
              <a:off x="1386663" y="4182425"/>
              <a:ext cx="6574325" cy="2981950"/>
              <a:chOff x="2568425" y="1916875"/>
              <a:chExt cx="6574325" cy="2981950"/>
            </a:xfrm>
          </p:grpSpPr>
          <p:sp>
            <p:nvSpPr>
              <p:cNvPr id="202" name="Google Shape;202;p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Google Shape;215;p7"/>
            <p:cNvGrpSpPr/>
            <p:nvPr/>
          </p:nvGrpSpPr>
          <p:grpSpPr>
            <a:xfrm flipH="1" rot="10800000">
              <a:off x="4088463" y="-2022850"/>
              <a:ext cx="6574325" cy="2981950"/>
              <a:chOff x="2568425" y="1916875"/>
              <a:chExt cx="6574325" cy="2981950"/>
            </a:xfrm>
          </p:grpSpPr>
          <p:sp>
            <p:nvSpPr>
              <p:cNvPr id="216" name="Google Shape;216;p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" name="Google Shape;229;p7"/>
            <p:cNvGrpSpPr/>
            <p:nvPr/>
          </p:nvGrpSpPr>
          <p:grpSpPr>
            <a:xfrm flipH="1" rot="10800000">
              <a:off x="-4032837" y="-1523925"/>
              <a:ext cx="6574325" cy="2981950"/>
              <a:chOff x="2568425" y="1916875"/>
              <a:chExt cx="6574325" cy="2981950"/>
            </a:xfrm>
          </p:grpSpPr>
          <p:sp>
            <p:nvSpPr>
              <p:cNvPr id="230" name="Google Shape;230;p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8"/>
          <p:cNvSpPr txBox="1"/>
          <p:nvPr>
            <p:ph type="title"/>
          </p:nvPr>
        </p:nvSpPr>
        <p:spPr>
          <a:xfrm>
            <a:off x="1813550" y="936750"/>
            <a:ext cx="5516700" cy="3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45" name="Google Shape;245;p8"/>
          <p:cNvGrpSpPr/>
          <p:nvPr/>
        </p:nvGrpSpPr>
        <p:grpSpPr>
          <a:xfrm>
            <a:off x="7210275" y="-1901750"/>
            <a:ext cx="6574325" cy="2981950"/>
            <a:chOff x="2568425" y="1916875"/>
            <a:chExt cx="6574325" cy="2981950"/>
          </a:xfrm>
        </p:grpSpPr>
        <p:sp>
          <p:nvSpPr>
            <p:cNvPr id="246" name="Google Shape;246;p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" name="Google Shape;259;p8"/>
          <p:cNvGrpSpPr/>
          <p:nvPr/>
        </p:nvGrpSpPr>
        <p:grpSpPr>
          <a:xfrm>
            <a:off x="-4939950" y="3308425"/>
            <a:ext cx="6574325" cy="2981950"/>
            <a:chOff x="2568425" y="1916875"/>
            <a:chExt cx="6574325" cy="2981950"/>
          </a:xfrm>
        </p:grpSpPr>
        <p:sp>
          <p:nvSpPr>
            <p:cNvPr id="260" name="Google Shape;260;p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8"/>
          <p:cNvGrpSpPr/>
          <p:nvPr/>
        </p:nvGrpSpPr>
        <p:grpSpPr>
          <a:xfrm>
            <a:off x="-1273775" y="-2311700"/>
            <a:ext cx="6574325" cy="2981950"/>
            <a:chOff x="2568425" y="1916875"/>
            <a:chExt cx="6574325" cy="2981950"/>
          </a:xfrm>
        </p:grpSpPr>
        <p:sp>
          <p:nvSpPr>
            <p:cNvPr id="274" name="Google Shape;274;p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8"/>
          <p:cNvGrpSpPr/>
          <p:nvPr/>
        </p:nvGrpSpPr>
        <p:grpSpPr>
          <a:xfrm rot="10800000">
            <a:off x="4044900" y="4397675"/>
            <a:ext cx="6574325" cy="2981950"/>
            <a:chOff x="2568425" y="1916875"/>
            <a:chExt cx="6574325" cy="2981950"/>
          </a:xfrm>
        </p:grpSpPr>
        <p:sp>
          <p:nvSpPr>
            <p:cNvPr id="288" name="Google Shape;288;p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9"/>
          <p:cNvSpPr txBox="1"/>
          <p:nvPr>
            <p:ph type="title"/>
          </p:nvPr>
        </p:nvSpPr>
        <p:spPr>
          <a:xfrm>
            <a:off x="1304050" y="1738400"/>
            <a:ext cx="6530700" cy="8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3" name="Google Shape;303;p9"/>
          <p:cNvSpPr txBox="1"/>
          <p:nvPr>
            <p:ph idx="1" type="subTitle"/>
          </p:nvPr>
        </p:nvSpPr>
        <p:spPr>
          <a:xfrm>
            <a:off x="1303900" y="2462500"/>
            <a:ext cx="65307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4" name="Google Shape;304;p9"/>
          <p:cNvGrpSpPr/>
          <p:nvPr/>
        </p:nvGrpSpPr>
        <p:grpSpPr>
          <a:xfrm>
            <a:off x="-3222062" y="-1603900"/>
            <a:ext cx="14276300" cy="8463750"/>
            <a:chOff x="-3222062" y="-1603900"/>
            <a:chExt cx="14276300" cy="8463750"/>
          </a:xfrm>
        </p:grpSpPr>
        <p:grpSp>
          <p:nvGrpSpPr>
            <p:cNvPr id="305" name="Google Shape;305;p9"/>
            <p:cNvGrpSpPr/>
            <p:nvPr/>
          </p:nvGrpSpPr>
          <p:grpSpPr>
            <a:xfrm>
              <a:off x="4479913" y="3877900"/>
              <a:ext cx="6574325" cy="2981950"/>
              <a:chOff x="2568425" y="1916875"/>
              <a:chExt cx="6574325" cy="2981950"/>
            </a:xfrm>
          </p:grpSpPr>
          <p:sp>
            <p:nvSpPr>
              <p:cNvPr id="306" name="Google Shape;306;p9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9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9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9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9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9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9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9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9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9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9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9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9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" name="Google Shape;319;p9"/>
            <p:cNvGrpSpPr/>
            <p:nvPr/>
          </p:nvGrpSpPr>
          <p:grpSpPr>
            <a:xfrm>
              <a:off x="-3222062" y="-1603900"/>
              <a:ext cx="6574325" cy="2981950"/>
              <a:chOff x="2568425" y="1916875"/>
              <a:chExt cx="6574325" cy="2981950"/>
            </a:xfrm>
          </p:grpSpPr>
          <p:sp>
            <p:nvSpPr>
              <p:cNvPr id="320" name="Google Shape;320;p9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9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9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9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9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9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0"/>
          <p:cNvSpPr txBox="1"/>
          <p:nvPr>
            <p:ph type="title"/>
          </p:nvPr>
        </p:nvSpPr>
        <p:spPr>
          <a:xfrm>
            <a:off x="1709125" y="4013400"/>
            <a:ext cx="5725800" cy="59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35" name="Google Shape;335;p10"/>
          <p:cNvGrpSpPr/>
          <p:nvPr/>
        </p:nvGrpSpPr>
        <p:grpSpPr>
          <a:xfrm>
            <a:off x="-5117062" y="-803750"/>
            <a:ext cx="18559900" cy="6379100"/>
            <a:chOff x="-5117062" y="-803750"/>
            <a:chExt cx="18559900" cy="6379100"/>
          </a:xfrm>
        </p:grpSpPr>
        <p:grpSp>
          <p:nvGrpSpPr>
            <p:cNvPr id="336" name="Google Shape;336;p10"/>
            <p:cNvGrpSpPr/>
            <p:nvPr/>
          </p:nvGrpSpPr>
          <p:grpSpPr>
            <a:xfrm>
              <a:off x="6868513" y="-803750"/>
              <a:ext cx="6574325" cy="2981950"/>
              <a:chOff x="2568425" y="1916875"/>
              <a:chExt cx="6574325" cy="2981950"/>
            </a:xfrm>
          </p:grpSpPr>
          <p:sp>
            <p:nvSpPr>
              <p:cNvPr id="337" name="Google Shape;337;p10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0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0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0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0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0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0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0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0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0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0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0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0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" name="Google Shape;350;p10"/>
            <p:cNvGrpSpPr/>
            <p:nvPr/>
          </p:nvGrpSpPr>
          <p:grpSpPr>
            <a:xfrm>
              <a:off x="-5117062" y="2593400"/>
              <a:ext cx="6574325" cy="2981950"/>
              <a:chOff x="2568425" y="1916875"/>
              <a:chExt cx="6574325" cy="2981950"/>
            </a:xfrm>
          </p:grpSpPr>
          <p:sp>
            <p:nvSpPr>
              <p:cNvPr id="351" name="Google Shape;351;p10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10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0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0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0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0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0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0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0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0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0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0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0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74500"/>
            <a:ext cx="770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9" name="Google Shape;1189;p35"/>
          <p:cNvGrpSpPr/>
          <p:nvPr/>
        </p:nvGrpSpPr>
        <p:grpSpPr>
          <a:xfrm>
            <a:off x="720060" y="212061"/>
            <a:ext cx="7703794" cy="3494249"/>
            <a:chOff x="2568425" y="1916875"/>
            <a:chExt cx="6574325" cy="2981950"/>
          </a:xfrm>
        </p:grpSpPr>
        <p:sp>
          <p:nvSpPr>
            <p:cNvPr id="1190" name="Google Shape;1190;p35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5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5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5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5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5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5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5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5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5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5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5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5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3" name="Google Shape;1203;p35"/>
          <p:cNvSpPr txBox="1"/>
          <p:nvPr>
            <p:ph idx="1" type="subTitle"/>
          </p:nvPr>
        </p:nvSpPr>
        <p:spPr>
          <a:xfrm rot="-519">
            <a:off x="2583325" y="3763328"/>
            <a:ext cx="39774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Operating made easy</a:t>
            </a:r>
            <a:endParaRPr/>
          </a:p>
        </p:txBody>
      </p:sp>
      <p:sp>
        <p:nvSpPr>
          <p:cNvPr id="1204" name="Google Shape;1204;p35"/>
          <p:cNvSpPr txBox="1"/>
          <p:nvPr>
            <p:ph type="ctrTitle"/>
          </p:nvPr>
        </p:nvSpPr>
        <p:spPr>
          <a:xfrm>
            <a:off x="1088100" y="1258375"/>
            <a:ext cx="6967800" cy="225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CLOUD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Operating Systems</a:t>
            </a:r>
            <a:endParaRPr/>
          </a:p>
        </p:txBody>
      </p:sp>
      <p:cxnSp>
        <p:nvCxnSpPr>
          <p:cNvPr id="1205" name="Google Shape;1205;p35"/>
          <p:cNvCxnSpPr/>
          <p:nvPr/>
        </p:nvCxnSpPr>
        <p:spPr>
          <a:xfrm>
            <a:off x="1631350" y="3993963"/>
            <a:ext cx="796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6" name="Google Shape;1206;p35"/>
          <p:cNvCxnSpPr/>
          <p:nvPr/>
        </p:nvCxnSpPr>
        <p:spPr>
          <a:xfrm>
            <a:off x="6716450" y="3993963"/>
            <a:ext cx="796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44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 sz="5300"/>
              <a:t>How Does it Work?</a:t>
            </a:r>
            <a:endParaRPr b="1" sz="5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sp>
        <p:nvSpPr>
          <p:cNvPr id="1278" name="Google Shape;1278;p44"/>
          <p:cNvSpPr txBox="1"/>
          <p:nvPr>
            <p:ph idx="1" type="body"/>
          </p:nvPr>
        </p:nvSpPr>
        <p:spPr>
          <a:xfrm>
            <a:off x="884125" y="1913625"/>
            <a:ext cx="5517900" cy="24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E8E8E8"/>
              </a:buClr>
              <a:buSzPts val="1600"/>
              <a:buChar char="○"/>
            </a:pPr>
            <a:r>
              <a:rPr lang="en" sz="1600">
                <a:solidFill>
                  <a:srgbClr val="E8E8E8"/>
                </a:solidFill>
              </a:rPr>
              <a:t>The cloud enables the decentralized sharing of information</a:t>
            </a:r>
            <a:endParaRPr sz="17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E8E8"/>
              </a:buClr>
              <a:buSzPts val="1600"/>
              <a:buChar char="○"/>
            </a:pPr>
            <a:r>
              <a:rPr lang="en" sz="1600">
                <a:solidFill>
                  <a:srgbClr val="E8E8E8"/>
                </a:solidFill>
              </a:rPr>
              <a:t>Companies maintain large data centers</a:t>
            </a:r>
            <a:endParaRPr sz="1600">
              <a:solidFill>
                <a:srgbClr val="E8E8E8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E8E8"/>
              </a:buClr>
              <a:buSzPts val="1600"/>
              <a:buChar char="○"/>
            </a:pPr>
            <a:r>
              <a:rPr lang="en" sz="1600">
                <a:solidFill>
                  <a:srgbClr val="E8E8E8"/>
                </a:solidFill>
              </a:rPr>
              <a:t>Hosting companies sell the rights to use their cloud services</a:t>
            </a:r>
            <a:endParaRPr sz="17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E8E8"/>
              </a:buClr>
              <a:buSzPts val="1600"/>
              <a:buChar char="○"/>
            </a:pPr>
            <a:r>
              <a:rPr lang="en" sz="1600">
                <a:solidFill>
                  <a:srgbClr val="E8E8E8"/>
                </a:solidFill>
              </a:rPr>
              <a:t>Cloud offers an ecosystem that facilitates seamless communication</a:t>
            </a:r>
            <a:endParaRPr b="1" sz="1700">
              <a:solidFill>
                <a:srgbClr val="D1D5DB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9" name="Google Shape;127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526" y="1601225"/>
            <a:ext cx="2035625" cy="30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45"/>
          <p:cNvSpPr txBox="1"/>
          <p:nvPr>
            <p:ph idx="1" type="body"/>
          </p:nvPr>
        </p:nvSpPr>
        <p:spPr>
          <a:xfrm>
            <a:off x="637900" y="1367925"/>
            <a:ext cx="7704000" cy="32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Storing data and applications on remote servers raises </a:t>
            </a:r>
            <a:r>
              <a:rPr b="1"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security concerns</a:t>
            </a:r>
            <a:endParaRPr b="1"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When using a cloud operating system, users have </a:t>
            </a:r>
            <a:r>
              <a:rPr b="1"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limited control </a:t>
            </a:r>
            <a:r>
              <a:rPr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over the underlying infrastructure and software</a:t>
            </a:r>
            <a:endParaRPr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Users are highly </a:t>
            </a:r>
            <a:r>
              <a:rPr b="1"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dependent on the cloud service provider</a:t>
            </a:r>
            <a:r>
              <a:rPr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for the availability and performance of the cloud</a:t>
            </a:r>
            <a:endParaRPr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While cloud operating systems offer scalability and flexibility, they can also result in </a:t>
            </a:r>
            <a:r>
              <a:rPr b="1"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increased costs</a:t>
            </a:r>
            <a:endParaRPr b="1" sz="1800"/>
          </a:p>
        </p:txBody>
      </p:sp>
      <p:sp>
        <p:nvSpPr>
          <p:cNvPr id="1285" name="Google Shape;1285;p45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Drawbacks</a:t>
            </a:r>
            <a:endParaRPr sz="3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46"/>
          <p:cNvSpPr txBox="1"/>
          <p:nvPr>
            <p:ph type="ctrTitle"/>
          </p:nvPr>
        </p:nvSpPr>
        <p:spPr>
          <a:xfrm>
            <a:off x="2963700" y="855750"/>
            <a:ext cx="32166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r>
              <a:rPr b="1" lang="en"/>
              <a:t>!</a:t>
            </a:r>
            <a:endParaRPr b="1"/>
          </a:p>
        </p:txBody>
      </p:sp>
      <p:sp>
        <p:nvSpPr>
          <p:cNvPr id="1291" name="Google Shape;1291;p46"/>
          <p:cNvSpPr/>
          <p:nvPr/>
        </p:nvSpPr>
        <p:spPr>
          <a:xfrm>
            <a:off x="3500420" y="2711362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" name="Google Shape;1292;p46"/>
          <p:cNvGrpSpPr/>
          <p:nvPr/>
        </p:nvGrpSpPr>
        <p:grpSpPr>
          <a:xfrm>
            <a:off x="3949892" y="2711553"/>
            <a:ext cx="346056" cy="345674"/>
            <a:chOff x="3303268" y="3817349"/>
            <a:chExt cx="346056" cy="345674"/>
          </a:xfrm>
        </p:grpSpPr>
        <p:sp>
          <p:nvSpPr>
            <p:cNvPr id="1293" name="Google Shape;1293;p46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6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6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6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" name="Google Shape;1297;p46"/>
          <p:cNvGrpSpPr/>
          <p:nvPr/>
        </p:nvGrpSpPr>
        <p:grpSpPr>
          <a:xfrm>
            <a:off x="4398981" y="2711553"/>
            <a:ext cx="346056" cy="345674"/>
            <a:chOff x="3752358" y="3817349"/>
            <a:chExt cx="346056" cy="345674"/>
          </a:xfrm>
        </p:grpSpPr>
        <p:sp>
          <p:nvSpPr>
            <p:cNvPr id="1298" name="Google Shape;1298;p46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6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6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6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" name="Google Shape;1302;p46"/>
          <p:cNvGrpSpPr/>
          <p:nvPr/>
        </p:nvGrpSpPr>
        <p:grpSpPr>
          <a:xfrm>
            <a:off x="4848071" y="2711553"/>
            <a:ext cx="346024" cy="345674"/>
            <a:chOff x="4201447" y="3817349"/>
            <a:chExt cx="346024" cy="345674"/>
          </a:xfrm>
        </p:grpSpPr>
        <p:sp>
          <p:nvSpPr>
            <p:cNvPr id="1303" name="Google Shape;1303;p46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6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" name="Google Shape;1305;p46"/>
          <p:cNvGrpSpPr/>
          <p:nvPr/>
        </p:nvGrpSpPr>
        <p:grpSpPr>
          <a:xfrm>
            <a:off x="5297542" y="2711553"/>
            <a:ext cx="346024" cy="345674"/>
            <a:chOff x="4650919" y="3817349"/>
            <a:chExt cx="346024" cy="345674"/>
          </a:xfrm>
        </p:grpSpPr>
        <p:sp>
          <p:nvSpPr>
            <p:cNvPr id="1306" name="Google Shape;1306;p46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6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6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36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/>
              <a:t>CONTENTS</a:t>
            </a:r>
            <a:endParaRPr/>
          </a:p>
        </p:txBody>
      </p:sp>
      <p:graphicFrame>
        <p:nvGraphicFramePr>
          <p:cNvPr id="1212" name="Google Shape;1212;p36"/>
          <p:cNvGraphicFramePr/>
          <p:nvPr/>
        </p:nvGraphicFramePr>
        <p:xfrm>
          <a:off x="720000" y="167074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{785DB272-4940-4A00-A4F5-ACC0E773E88E}</a:tableStyleId>
              </a:tblPr>
              <a:tblGrid>
                <a:gridCol w="2152425"/>
                <a:gridCol w="5550150"/>
              </a:tblGrid>
              <a:tr h="213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swald Medium"/>
                          <a:ea typeface="Oswald Medium"/>
                          <a:cs typeface="Oswald Medium"/>
                          <a:sym typeface="Oswald Medium"/>
                        </a:rPr>
                        <a:t>Introduction</a:t>
                      </a:r>
                      <a:endParaRPr sz="1100">
                        <a:solidFill>
                          <a:schemeClr val="dk1"/>
                        </a:solidFill>
                        <a:latin typeface="Oswald Medium"/>
                        <a:ea typeface="Oswald Medium"/>
                        <a:cs typeface="Oswald Medium"/>
                        <a:sym typeface="Oswal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Brief description and examples</a:t>
                      </a:r>
                      <a:endParaRPr sz="1100">
                        <a:solidFill>
                          <a:schemeClr val="dk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3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swald Medium"/>
                          <a:ea typeface="Oswald Medium"/>
                          <a:cs typeface="Oswald Medium"/>
                          <a:sym typeface="Oswald Medium"/>
                        </a:rPr>
                        <a:t>Benefits</a:t>
                      </a:r>
                      <a:endParaRPr sz="1100">
                        <a:solidFill>
                          <a:schemeClr val="dk1"/>
                        </a:solidFill>
                        <a:latin typeface="Oswald Medium"/>
                        <a:ea typeface="Oswald Medium"/>
                        <a:cs typeface="Oswald Medium"/>
                        <a:sym typeface="Oswal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Why is it worth using them?</a:t>
                      </a:r>
                      <a:endParaRPr sz="1100">
                        <a:solidFill>
                          <a:schemeClr val="dk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3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swald Medium"/>
                          <a:ea typeface="Oswald Medium"/>
                          <a:cs typeface="Oswald Medium"/>
                          <a:sym typeface="Oswald Medium"/>
                        </a:rPr>
                        <a:t>QuTScloud</a:t>
                      </a:r>
                      <a:endParaRPr sz="1100">
                        <a:solidFill>
                          <a:schemeClr val="dk1"/>
                        </a:solidFill>
                        <a:latin typeface="Oswald Medium"/>
                        <a:ea typeface="Oswald Medium"/>
                        <a:cs typeface="Oswald Medium"/>
                        <a:sym typeface="Oswal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Live Demo</a:t>
                      </a:r>
                      <a:endParaRPr sz="1100">
                        <a:solidFill>
                          <a:schemeClr val="dk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3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swald Medium"/>
                          <a:ea typeface="Oswald Medium"/>
                          <a:cs typeface="Oswald Medium"/>
                          <a:sym typeface="Oswald Medium"/>
                        </a:rPr>
                        <a:t>How does it work?</a:t>
                      </a:r>
                      <a:endParaRPr sz="1100">
                        <a:solidFill>
                          <a:schemeClr val="dk1"/>
                        </a:solidFill>
                        <a:latin typeface="Oswald Medium"/>
                        <a:ea typeface="Oswald Medium"/>
                        <a:cs typeface="Oswald Medium"/>
                        <a:sym typeface="Oswal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Explanation on how a cloud os operates</a:t>
                      </a:r>
                      <a:endParaRPr sz="1100">
                        <a:solidFill>
                          <a:schemeClr val="dk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5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swald Medium"/>
                          <a:ea typeface="Oswald Medium"/>
                          <a:cs typeface="Oswald Medium"/>
                          <a:sym typeface="Oswald Medium"/>
                        </a:rPr>
                        <a:t>Drawbacks</a:t>
                      </a:r>
                      <a:endParaRPr sz="1100">
                        <a:solidFill>
                          <a:schemeClr val="dk1"/>
                        </a:solidFill>
                        <a:latin typeface="Oswald Medium"/>
                        <a:ea typeface="Oswald Medium"/>
                        <a:cs typeface="Oswald Medium"/>
                        <a:sym typeface="Oswal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Potential things to keep in mind when using them</a:t>
                      </a:r>
                      <a:endParaRPr sz="1100">
                        <a:solidFill>
                          <a:schemeClr val="dk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3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swald Medium"/>
                          <a:ea typeface="Oswald Medium"/>
                          <a:cs typeface="Oswald Medium"/>
                          <a:sym typeface="Oswald Medium"/>
                        </a:rPr>
                        <a:t>Conclusion</a:t>
                      </a:r>
                      <a:endParaRPr sz="1100">
                        <a:solidFill>
                          <a:schemeClr val="dk1"/>
                        </a:solidFill>
                        <a:latin typeface="Oswald Medium"/>
                        <a:ea typeface="Oswald Medium"/>
                        <a:cs typeface="Oswald Medium"/>
                        <a:sym typeface="Oswal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Summary</a:t>
                      </a:r>
                      <a:endParaRPr sz="1100" u="sng">
                        <a:solidFill>
                          <a:schemeClr val="dk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37"/>
          <p:cNvSpPr txBox="1"/>
          <p:nvPr>
            <p:ph idx="2" type="title"/>
          </p:nvPr>
        </p:nvSpPr>
        <p:spPr>
          <a:xfrm>
            <a:off x="4132475" y="1399838"/>
            <a:ext cx="4131300" cy="19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218" name="Google Shape;1218;p37"/>
          <p:cNvSpPr txBox="1"/>
          <p:nvPr>
            <p:ph type="title"/>
          </p:nvPr>
        </p:nvSpPr>
        <p:spPr>
          <a:xfrm>
            <a:off x="880150" y="1146600"/>
            <a:ext cx="3030900" cy="28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38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OS</a:t>
            </a:r>
            <a:endParaRPr/>
          </a:p>
        </p:txBody>
      </p:sp>
      <p:sp>
        <p:nvSpPr>
          <p:cNvPr id="1224" name="Google Shape;1224;p38"/>
          <p:cNvSpPr txBox="1"/>
          <p:nvPr>
            <p:ph idx="1" type="body"/>
          </p:nvPr>
        </p:nvSpPr>
        <p:spPr>
          <a:xfrm>
            <a:off x="720000" y="1252350"/>
            <a:ext cx="3892500" cy="26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Cloud computing environment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Runs on virtual machines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Provides a seamless experience 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38"/>
          <p:cNvSpPr txBox="1"/>
          <p:nvPr/>
        </p:nvSpPr>
        <p:spPr>
          <a:xfrm>
            <a:off x="5032675" y="1376525"/>
            <a:ext cx="3576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For example: </a:t>
            </a:r>
            <a:endParaRPr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❖"/>
            </a:pPr>
            <a:r>
              <a:rPr lang="en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Amazon Web Services (AWS)</a:t>
            </a:r>
            <a:endParaRPr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❖"/>
            </a:pPr>
            <a:r>
              <a:rPr lang="en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Elastic Beanstalk</a:t>
            </a:r>
            <a:endParaRPr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❖"/>
            </a:pPr>
            <a:r>
              <a:rPr lang="en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Google App Engine</a:t>
            </a:r>
            <a:endParaRPr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❖"/>
            </a:pPr>
            <a:r>
              <a:rPr lang="en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Microsoft Azure App Service.</a:t>
            </a:r>
            <a:endParaRPr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39"/>
          <p:cNvSpPr txBox="1"/>
          <p:nvPr>
            <p:ph type="title"/>
          </p:nvPr>
        </p:nvSpPr>
        <p:spPr>
          <a:xfrm>
            <a:off x="880150" y="1146600"/>
            <a:ext cx="3030900" cy="28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31" name="Google Shape;1231;p39"/>
          <p:cNvSpPr txBox="1"/>
          <p:nvPr>
            <p:ph idx="1" type="subTitle"/>
          </p:nvPr>
        </p:nvSpPr>
        <p:spPr>
          <a:xfrm rot="250">
            <a:off x="4132556" y="3285411"/>
            <a:ext cx="4131300" cy="4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39"/>
          <p:cNvSpPr txBox="1"/>
          <p:nvPr>
            <p:ph idx="2" type="title"/>
          </p:nvPr>
        </p:nvSpPr>
        <p:spPr>
          <a:xfrm>
            <a:off x="4132475" y="1399838"/>
            <a:ext cx="4131300" cy="19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40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Benefits</a:t>
            </a:r>
            <a:endParaRPr sz="3300"/>
          </a:p>
        </p:txBody>
      </p:sp>
      <p:sp>
        <p:nvSpPr>
          <p:cNvPr id="1238" name="Google Shape;1238;p40"/>
          <p:cNvSpPr txBox="1"/>
          <p:nvPr>
            <p:ph idx="1" type="body"/>
          </p:nvPr>
        </p:nvSpPr>
        <p:spPr>
          <a:xfrm>
            <a:off x="720000" y="1326900"/>
            <a:ext cx="3277800" cy="27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1. Scalability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2. Cost-effectiveness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3. Flexibility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4. Reliability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5. Security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9" name="Google Shape;12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1475" y="1463800"/>
            <a:ext cx="4143375" cy="310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41"/>
          <p:cNvSpPr txBox="1"/>
          <p:nvPr>
            <p:ph type="title"/>
          </p:nvPr>
        </p:nvSpPr>
        <p:spPr>
          <a:xfrm>
            <a:off x="880150" y="1146600"/>
            <a:ext cx="3030900" cy="28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45" name="Google Shape;1245;p41"/>
          <p:cNvSpPr txBox="1"/>
          <p:nvPr>
            <p:ph idx="1" type="subTitle"/>
          </p:nvPr>
        </p:nvSpPr>
        <p:spPr>
          <a:xfrm rot="250">
            <a:off x="4132556" y="3285411"/>
            <a:ext cx="4131300" cy="4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41"/>
          <p:cNvSpPr txBox="1"/>
          <p:nvPr>
            <p:ph idx="2" type="title"/>
          </p:nvPr>
        </p:nvSpPr>
        <p:spPr>
          <a:xfrm>
            <a:off x="4132475" y="1399838"/>
            <a:ext cx="4131300" cy="19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42"/>
          <p:cNvSpPr txBox="1"/>
          <p:nvPr>
            <p:ph type="title"/>
          </p:nvPr>
        </p:nvSpPr>
        <p:spPr>
          <a:xfrm>
            <a:off x="1304050" y="1738400"/>
            <a:ext cx="6530700" cy="8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QuTScloud Online Demo</a:t>
            </a:r>
            <a:endParaRPr/>
          </a:p>
        </p:txBody>
      </p:sp>
      <p:sp>
        <p:nvSpPr>
          <p:cNvPr id="1252" name="Google Shape;1252;p42"/>
          <p:cNvSpPr txBox="1"/>
          <p:nvPr>
            <p:ph idx="1" type="subTitle"/>
          </p:nvPr>
        </p:nvSpPr>
        <p:spPr>
          <a:xfrm>
            <a:off x="1303900" y="2462500"/>
            <a:ext cx="65307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QNAP has now introduced a revolutionary Cloud NAS solution that joins their cutting-edge subscription-based software and diversified service channel ecosystem.</a:t>
            </a:r>
            <a:endParaRPr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7" name="Google Shape;1257;p43"/>
          <p:cNvGrpSpPr/>
          <p:nvPr/>
        </p:nvGrpSpPr>
        <p:grpSpPr>
          <a:xfrm rot="5400000">
            <a:off x="3853538" y="-262325"/>
            <a:ext cx="6574325" cy="2981950"/>
            <a:chOff x="2568425" y="1916875"/>
            <a:chExt cx="6574325" cy="2981950"/>
          </a:xfrm>
        </p:grpSpPr>
        <p:sp>
          <p:nvSpPr>
            <p:cNvPr id="1258" name="Google Shape;1258;p43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3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3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3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3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3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1" name="Google Shape;1271;p43"/>
          <p:cNvSpPr txBox="1"/>
          <p:nvPr>
            <p:ph type="title"/>
          </p:nvPr>
        </p:nvSpPr>
        <p:spPr>
          <a:xfrm flipH="1">
            <a:off x="5073650" y="1146600"/>
            <a:ext cx="3349800" cy="28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1272" name="Google Shape;1272;p43"/>
          <p:cNvSpPr txBox="1"/>
          <p:nvPr>
            <p:ph idx="2" type="title"/>
          </p:nvPr>
        </p:nvSpPr>
        <p:spPr>
          <a:xfrm flipH="1">
            <a:off x="720631" y="1323638"/>
            <a:ext cx="4131300" cy="19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loud Computing Consulting Toolkit by Slidesgo">
  <a:themeElements>
    <a:clrScheme name="Simple Light">
      <a:dk1>
        <a:srgbClr val="E8E8E8"/>
      </a:dk1>
      <a:lt1>
        <a:srgbClr val="FC626B"/>
      </a:lt1>
      <a:dk2>
        <a:srgbClr val="03133F"/>
      </a:dk2>
      <a:lt2>
        <a:srgbClr val="0080FA"/>
      </a:lt2>
      <a:accent1>
        <a:srgbClr val="00000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8E8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